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118" d="100"/>
          <a:sy n="118" d="100"/>
        </p:scale>
        <p:origin x="-798"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49C6A4B-DD9D-4723-A462-B02B5969B872}" type="datetimeFigureOut">
              <a:rPr lang="en-US" smtClean="0"/>
              <a:t>5/24/2016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20825C4-FB02-4D31-8249-C10E36AD1A53}" type="slidenum">
              <a:rPr lang="en-US" smtClean="0"/>
              <a:t>‹#›</a:t>
            </a:fld>
            <a:endParaRPr lang="en-US"/>
          </a:p>
        </p:txBody>
      </p:sp>
    </p:spTree>
    <p:extLst>
      <p:ext uri="{BB962C8B-B14F-4D97-AF65-F5344CB8AC3E}">
        <p14:creationId xmlns:p14="http://schemas.microsoft.com/office/powerpoint/2010/main" val="31571763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Shape 98"/>
          <p:cNvSpPr txBox="1">
            <a:spLocks noGrp="1"/>
          </p:cNvSpPr>
          <p:nvPr>
            <p:ph type="body" idx="1"/>
          </p:nvPr>
        </p:nvSpPr>
        <p:spPr>
          <a:xfrm>
            <a:off x="685786" y="4343385"/>
            <a:ext cx="5486379" cy="4114794"/>
          </a:xfrm>
          <a:prstGeom prst="rect">
            <a:avLst/>
          </a:prstGeom>
          <a:noFill/>
          <a:ln>
            <a:noFill/>
          </a:ln>
        </p:spPr>
        <p:txBody>
          <a:bodyPr lIns="89715" tIns="89715" rIns="89715" bIns="89715" anchor="ctr" anchorCtr="0">
            <a:noAutofit/>
          </a:bodyPr>
          <a:lstStyle/>
          <a:p>
            <a:endParaRPr/>
          </a:p>
        </p:txBody>
      </p:sp>
      <p:sp>
        <p:nvSpPr>
          <p:cNvPr id="99" name="Shape 9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Shape 103"/>
          <p:cNvSpPr txBox="1">
            <a:spLocks noGrp="1"/>
          </p:cNvSpPr>
          <p:nvPr>
            <p:ph type="body" idx="1"/>
          </p:nvPr>
        </p:nvSpPr>
        <p:spPr>
          <a:xfrm>
            <a:off x="685786" y="4343385"/>
            <a:ext cx="5486379" cy="4114794"/>
          </a:xfrm>
          <a:prstGeom prst="rect">
            <a:avLst/>
          </a:prstGeom>
          <a:noFill/>
          <a:ln>
            <a:noFill/>
          </a:ln>
        </p:spPr>
        <p:txBody>
          <a:bodyPr lIns="89715" tIns="89715" rIns="89715" bIns="89715" anchor="ctr" anchorCtr="0">
            <a:noAutofit/>
          </a:bodyPr>
          <a:lstStyle/>
          <a:p>
            <a:endParaRPr/>
          </a:p>
        </p:txBody>
      </p:sp>
      <p:sp>
        <p:nvSpPr>
          <p:cNvPr id="104" name="Shape 10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Shape 109"/>
          <p:cNvSpPr txBox="1">
            <a:spLocks noGrp="1"/>
          </p:cNvSpPr>
          <p:nvPr>
            <p:ph type="body" idx="1"/>
          </p:nvPr>
        </p:nvSpPr>
        <p:spPr>
          <a:xfrm>
            <a:off x="685786" y="4343385"/>
            <a:ext cx="5486379" cy="4114794"/>
          </a:xfrm>
          <a:prstGeom prst="rect">
            <a:avLst/>
          </a:prstGeom>
          <a:noFill/>
          <a:ln>
            <a:noFill/>
          </a:ln>
        </p:spPr>
        <p:txBody>
          <a:bodyPr lIns="89715" tIns="89715" rIns="89715" bIns="89715" anchor="ctr" anchorCtr="0">
            <a:noAutofit/>
          </a:bodyPr>
          <a:lstStyle/>
          <a:p>
            <a:endParaRPr/>
          </a:p>
        </p:txBody>
      </p:sp>
      <p:sp>
        <p:nvSpPr>
          <p:cNvPr id="110" name="Shape 11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Shape 115"/>
          <p:cNvSpPr txBox="1">
            <a:spLocks noGrp="1"/>
          </p:cNvSpPr>
          <p:nvPr>
            <p:ph type="body" idx="1"/>
          </p:nvPr>
        </p:nvSpPr>
        <p:spPr>
          <a:xfrm>
            <a:off x="685786" y="4343385"/>
            <a:ext cx="5486379" cy="4114794"/>
          </a:xfrm>
          <a:prstGeom prst="rect">
            <a:avLst/>
          </a:prstGeom>
          <a:noFill/>
          <a:ln>
            <a:noFill/>
          </a:ln>
        </p:spPr>
        <p:txBody>
          <a:bodyPr lIns="89715" tIns="89715" rIns="89715" bIns="89715" anchor="ctr" anchorCtr="0">
            <a:noAutofit/>
          </a:bodyPr>
          <a:lstStyle/>
          <a:p>
            <a:endParaRPr/>
          </a:p>
        </p:txBody>
      </p:sp>
      <p:sp>
        <p:nvSpPr>
          <p:cNvPr id="116" name="Shape 11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Shape 121"/>
          <p:cNvSpPr txBox="1">
            <a:spLocks noGrp="1"/>
          </p:cNvSpPr>
          <p:nvPr>
            <p:ph type="body" idx="1"/>
          </p:nvPr>
        </p:nvSpPr>
        <p:spPr>
          <a:xfrm>
            <a:off x="685786" y="4343385"/>
            <a:ext cx="5486379" cy="4114794"/>
          </a:xfrm>
          <a:prstGeom prst="rect">
            <a:avLst/>
          </a:prstGeom>
          <a:noFill/>
          <a:ln>
            <a:noFill/>
          </a:ln>
        </p:spPr>
        <p:txBody>
          <a:bodyPr lIns="89715" tIns="89715" rIns="89715" bIns="89715" anchor="ctr" anchorCtr="0">
            <a:noAutofit/>
          </a:bodyPr>
          <a:lstStyle/>
          <a:p>
            <a:endParaRPr/>
          </a:p>
        </p:txBody>
      </p:sp>
      <p:sp>
        <p:nvSpPr>
          <p:cNvPr id="122" name="Shape 12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Shape 127"/>
          <p:cNvSpPr txBox="1">
            <a:spLocks noGrp="1"/>
          </p:cNvSpPr>
          <p:nvPr>
            <p:ph type="body" idx="1"/>
          </p:nvPr>
        </p:nvSpPr>
        <p:spPr>
          <a:xfrm>
            <a:off x="685786" y="4343385"/>
            <a:ext cx="5486379" cy="4114794"/>
          </a:xfrm>
          <a:prstGeom prst="rect">
            <a:avLst/>
          </a:prstGeom>
          <a:noFill/>
          <a:ln>
            <a:noFill/>
          </a:ln>
        </p:spPr>
        <p:txBody>
          <a:bodyPr lIns="89715" tIns="89715" rIns="89715" bIns="89715" anchor="ctr" anchorCtr="0">
            <a:noAutofit/>
          </a:bodyPr>
          <a:lstStyle/>
          <a:p>
            <a:endParaRPr/>
          </a:p>
        </p:txBody>
      </p:sp>
      <p:sp>
        <p:nvSpPr>
          <p:cNvPr id="128" name="Shape 12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Shape 132"/>
          <p:cNvSpPr txBox="1">
            <a:spLocks noGrp="1"/>
          </p:cNvSpPr>
          <p:nvPr>
            <p:ph type="body" idx="1"/>
          </p:nvPr>
        </p:nvSpPr>
        <p:spPr>
          <a:xfrm>
            <a:off x="685786" y="4343385"/>
            <a:ext cx="5486379" cy="4114794"/>
          </a:xfrm>
          <a:prstGeom prst="rect">
            <a:avLst/>
          </a:prstGeom>
          <a:noFill/>
          <a:ln>
            <a:noFill/>
          </a:ln>
        </p:spPr>
        <p:txBody>
          <a:bodyPr lIns="89715" tIns="89715" rIns="89715" bIns="89715" anchor="ctr" anchorCtr="0">
            <a:noAutofit/>
          </a:bodyPr>
          <a:lstStyle/>
          <a:p>
            <a:endParaRPr/>
          </a:p>
        </p:txBody>
      </p:sp>
      <p:sp>
        <p:nvSpPr>
          <p:cNvPr id="133" name="Shape 13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Shape 138"/>
          <p:cNvSpPr txBox="1">
            <a:spLocks noGrp="1"/>
          </p:cNvSpPr>
          <p:nvPr>
            <p:ph type="body" idx="1"/>
          </p:nvPr>
        </p:nvSpPr>
        <p:spPr>
          <a:xfrm>
            <a:off x="685786" y="4343385"/>
            <a:ext cx="5486379" cy="4114794"/>
          </a:xfrm>
          <a:prstGeom prst="rect">
            <a:avLst/>
          </a:prstGeom>
          <a:noFill/>
          <a:ln>
            <a:noFill/>
          </a:ln>
        </p:spPr>
        <p:txBody>
          <a:bodyPr lIns="89715" tIns="89715" rIns="89715" bIns="89715" anchor="ctr" anchorCtr="0">
            <a:noAutofit/>
          </a:bodyPr>
          <a:lstStyle/>
          <a:p>
            <a:endParaRPr/>
          </a:p>
        </p:txBody>
      </p:sp>
      <p:sp>
        <p:nvSpPr>
          <p:cNvPr id="139" name="Shape 13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Shape 144"/>
          <p:cNvSpPr txBox="1">
            <a:spLocks noGrp="1"/>
          </p:cNvSpPr>
          <p:nvPr>
            <p:ph type="body" idx="1"/>
          </p:nvPr>
        </p:nvSpPr>
        <p:spPr>
          <a:xfrm>
            <a:off x="685786" y="4343385"/>
            <a:ext cx="5486379" cy="4114794"/>
          </a:xfrm>
          <a:prstGeom prst="rect">
            <a:avLst/>
          </a:prstGeom>
          <a:noFill/>
          <a:ln>
            <a:noFill/>
          </a:ln>
        </p:spPr>
        <p:txBody>
          <a:bodyPr lIns="89715" tIns="89715" rIns="89715" bIns="89715" anchor="ctr" anchorCtr="0">
            <a:noAutofit/>
          </a:bodyPr>
          <a:lstStyle/>
          <a:p>
            <a:endParaRPr/>
          </a:p>
        </p:txBody>
      </p:sp>
      <p:sp>
        <p:nvSpPr>
          <p:cNvPr id="145" name="Shape 14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Shape 149"/>
          <p:cNvSpPr txBox="1">
            <a:spLocks noGrp="1"/>
          </p:cNvSpPr>
          <p:nvPr>
            <p:ph type="body" idx="1"/>
          </p:nvPr>
        </p:nvSpPr>
        <p:spPr>
          <a:xfrm>
            <a:off x="685786" y="4343385"/>
            <a:ext cx="5486379" cy="4114794"/>
          </a:xfrm>
          <a:prstGeom prst="rect">
            <a:avLst/>
          </a:prstGeom>
          <a:noFill/>
          <a:ln>
            <a:noFill/>
          </a:ln>
        </p:spPr>
        <p:txBody>
          <a:bodyPr lIns="89715" tIns="89715" rIns="89715" bIns="89715" anchor="ctr" anchorCtr="0">
            <a:noAutofit/>
          </a:bodyPr>
          <a:lstStyle/>
          <a:p>
            <a:endParaRPr/>
          </a:p>
        </p:txBody>
      </p:sp>
      <p:sp>
        <p:nvSpPr>
          <p:cNvPr id="150" name="Shape 15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Shape 155"/>
          <p:cNvSpPr txBox="1">
            <a:spLocks noGrp="1"/>
          </p:cNvSpPr>
          <p:nvPr>
            <p:ph type="body" idx="1"/>
          </p:nvPr>
        </p:nvSpPr>
        <p:spPr>
          <a:xfrm>
            <a:off x="685786" y="4343385"/>
            <a:ext cx="5486379" cy="4114794"/>
          </a:xfrm>
          <a:prstGeom prst="rect">
            <a:avLst/>
          </a:prstGeom>
          <a:noFill/>
          <a:ln>
            <a:noFill/>
          </a:ln>
        </p:spPr>
        <p:txBody>
          <a:bodyPr lIns="89715" tIns="89715" rIns="89715" bIns="89715" anchor="ctr" anchorCtr="0">
            <a:noAutofit/>
          </a:bodyPr>
          <a:lstStyle/>
          <a:p>
            <a:endParaRPr/>
          </a:p>
        </p:txBody>
      </p:sp>
      <p:sp>
        <p:nvSpPr>
          <p:cNvPr id="156" name="Shape 15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Shape 161"/>
          <p:cNvSpPr txBox="1">
            <a:spLocks noGrp="1"/>
          </p:cNvSpPr>
          <p:nvPr>
            <p:ph type="body" idx="1"/>
          </p:nvPr>
        </p:nvSpPr>
        <p:spPr>
          <a:xfrm>
            <a:off x="685786" y="4343385"/>
            <a:ext cx="5486379" cy="4114794"/>
          </a:xfrm>
          <a:prstGeom prst="rect">
            <a:avLst/>
          </a:prstGeom>
          <a:noFill/>
          <a:ln>
            <a:noFill/>
          </a:ln>
        </p:spPr>
        <p:txBody>
          <a:bodyPr lIns="89715" tIns="89715" rIns="89715" bIns="89715" anchor="ctr" anchorCtr="0">
            <a:noAutofit/>
          </a:bodyPr>
          <a:lstStyle/>
          <a:p>
            <a:endParaRPr/>
          </a:p>
        </p:txBody>
      </p:sp>
      <p:sp>
        <p:nvSpPr>
          <p:cNvPr id="162" name="Shape 16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Shape 167"/>
          <p:cNvSpPr txBox="1">
            <a:spLocks noGrp="1"/>
          </p:cNvSpPr>
          <p:nvPr>
            <p:ph type="body" idx="1"/>
          </p:nvPr>
        </p:nvSpPr>
        <p:spPr>
          <a:xfrm>
            <a:off x="685786" y="4343385"/>
            <a:ext cx="5486379" cy="4114794"/>
          </a:xfrm>
          <a:prstGeom prst="rect">
            <a:avLst/>
          </a:prstGeom>
          <a:noFill/>
          <a:ln>
            <a:noFill/>
          </a:ln>
        </p:spPr>
        <p:txBody>
          <a:bodyPr lIns="89715" tIns="89715" rIns="89715" bIns="89715" anchor="ctr" anchorCtr="0">
            <a:noAutofit/>
          </a:bodyPr>
          <a:lstStyle/>
          <a:p>
            <a:endParaRPr/>
          </a:p>
        </p:txBody>
      </p:sp>
      <p:sp>
        <p:nvSpPr>
          <p:cNvPr id="168" name="Shape 16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Shape 17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74" name="Shape 174"/>
          <p:cNvSpPr txBox="1">
            <a:spLocks noGrp="1"/>
          </p:cNvSpPr>
          <p:nvPr>
            <p:ph type="body" idx="1"/>
          </p:nvPr>
        </p:nvSpPr>
        <p:spPr>
          <a:xfrm>
            <a:off x="685785" y="4343385"/>
            <a:ext cx="5486283" cy="4114918"/>
          </a:xfrm>
          <a:prstGeom prst="rect">
            <a:avLst/>
          </a:prstGeom>
        </p:spPr>
        <p:txBody>
          <a:bodyPr lIns="89715" tIns="89715" rIns="89715" bIns="89715" anchor="t" anchorCtr="0">
            <a:noAutofit/>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Shape 179"/>
          <p:cNvSpPr txBox="1">
            <a:spLocks noGrp="1"/>
          </p:cNvSpPr>
          <p:nvPr>
            <p:ph type="body" idx="1"/>
          </p:nvPr>
        </p:nvSpPr>
        <p:spPr>
          <a:xfrm>
            <a:off x="685786" y="4343385"/>
            <a:ext cx="5486379" cy="4114794"/>
          </a:xfrm>
          <a:prstGeom prst="rect">
            <a:avLst/>
          </a:prstGeom>
          <a:noFill/>
          <a:ln>
            <a:noFill/>
          </a:ln>
        </p:spPr>
        <p:txBody>
          <a:bodyPr lIns="89715" tIns="89715" rIns="89715" bIns="89715" anchor="ctr" anchorCtr="0">
            <a:noAutofit/>
          </a:bodyPr>
          <a:lstStyle/>
          <a:p>
            <a:endParaRPr/>
          </a:p>
        </p:txBody>
      </p:sp>
      <p:sp>
        <p:nvSpPr>
          <p:cNvPr id="180" name="Shape 18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Shape 186"/>
          <p:cNvSpPr txBox="1">
            <a:spLocks noGrp="1"/>
          </p:cNvSpPr>
          <p:nvPr>
            <p:ph type="body" idx="1"/>
          </p:nvPr>
        </p:nvSpPr>
        <p:spPr>
          <a:xfrm>
            <a:off x="685786" y="4343385"/>
            <a:ext cx="5486379" cy="4114794"/>
          </a:xfrm>
          <a:prstGeom prst="rect">
            <a:avLst/>
          </a:prstGeom>
          <a:noFill/>
          <a:ln>
            <a:noFill/>
          </a:ln>
        </p:spPr>
        <p:txBody>
          <a:bodyPr lIns="89715" tIns="89715" rIns="89715" bIns="89715" anchor="ctr" anchorCtr="0">
            <a:noAutofit/>
          </a:bodyPr>
          <a:lstStyle/>
          <a:p>
            <a:endParaRPr/>
          </a:p>
        </p:txBody>
      </p:sp>
      <p:sp>
        <p:nvSpPr>
          <p:cNvPr id="187" name="Shape 18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Shape 192"/>
          <p:cNvSpPr txBox="1">
            <a:spLocks noGrp="1"/>
          </p:cNvSpPr>
          <p:nvPr>
            <p:ph type="body" idx="1"/>
          </p:nvPr>
        </p:nvSpPr>
        <p:spPr>
          <a:xfrm>
            <a:off x="685786" y="4343385"/>
            <a:ext cx="5486379" cy="4114794"/>
          </a:xfrm>
          <a:prstGeom prst="rect">
            <a:avLst/>
          </a:prstGeom>
          <a:noFill/>
          <a:ln>
            <a:noFill/>
          </a:ln>
        </p:spPr>
        <p:txBody>
          <a:bodyPr lIns="89715" tIns="89715" rIns="89715" bIns="89715" anchor="ctr" anchorCtr="0">
            <a:noAutofit/>
          </a:bodyPr>
          <a:lstStyle/>
          <a:p>
            <a:endParaRPr/>
          </a:p>
        </p:txBody>
      </p:sp>
      <p:sp>
        <p:nvSpPr>
          <p:cNvPr id="193" name="Shape 19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98D76D0-C071-4090-9573-0CD1A23D17B4}" type="datetimeFigureOut">
              <a:rPr lang="en-US" smtClean="0"/>
              <a:t>5/24/2016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F66E05-099F-432A-B1E1-89DB458CD4E0}" type="slidenum">
              <a:rPr lang="en-US" smtClean="0"/>
              <a:t>‹#›</a:t>
            </a:fld>
            <a:endParaRPr lang="en-US"/>
          </a:p>
        </p:txBody>
      </p:sp>
    </p:spTree>
    <p:extLst>
      <p:ext uri="{BB962C8B-B14F-4D97-AF65-F5344CB8AC3E}">
        <p14:creationId xmlns:p14="http://schemas.microsoft.com/office/powerpoint/2010/main" val="16553893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98D76D0-C071-4090-9573-0CD1A23D17B4}" type="datetimeFigureOut">
              <a:rPr lang="en-US" smtClean="0"/>
              <a:t>5/24/2016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F66E05-099F-432A-B1E1-89DB458CD4E0}" type="slidenum">
              <a:rPr lang="en-US" smtClean="0"/>
              <a:t>‹#›</a:t>
            </a:fld>
            <a:endParaRPr lang="en-US"/>
          </a:p>
        </p:txBody>
      </p:sp>
    </p:spTree>
    <p:extLst>
      <p:ext uri="{BB962C8B-B14F-4D97-AF65-F5344CB8AC3E}">
        <p14:creationId xmlns:p14="http://schemas.microsoft.com/office/powerpoint/2010/main" val="9571212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98D76D0-C071-4090-9573-0CD1A23D17B4}" type="datetimeFigureOut">
              <a:rPr lang="en-US" smtClean="0"/>
              <a:t>5/24/2016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F66E05-099F-432A-B1E1-89DB458CD4E0}" type="slidenum">
              <a:rPr lang="en-US" smtClean="0"/>
              <a:t>‹#›</a:t>
            </a:fld>
            <a:endParaRPr lang="en-US"/>
          </a:p>
        </p:txBody>
      </p:sp>
    </p:spTree>
    <p:extLst>
      <p:ext uri="{BB962C8B-B14F-4D97-AF65-F5344CB8AC3E}">
        <p14:creationId xmlns:p14="http://schemas.microsoft.com/office/powerpoint/2010/main" val="4711617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98D76D0-C071-4090-9573-0CD1A23D17B4}" type="datetimeFigureOut">
              <a:rPr lang="en-US" smtClean="0"/>
              <a:t>5/24/2016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BF66E05-099F-432A-B1E1-89DB458CD4E0}" type="slidenum">
              <a:rPr lang="en-US" smtClean="0"/>
              <a:t>‹#›</a:t>
            </a:fld>
            <a:endParaRPr lang="en-US"/>
          </a:p>
        </p:txBody>
      </p:sp>
    </p:spTree>
    <p:extLst>
      <p:ext uri="{BB962C8B-B14F-4D97-AF65-F5344CB8AC3E}">
        <p14:creationId xmlns:p14="http://schemas.microsoft.com/office/powerpoint/2010/main" val="24143030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98D76D0-C071-4090-9573-0CD1A23D17B4}" type="datetimeFigureOut">
              <a:rPr lang="en-US" smtClean="0"/>
              <a:t>5/24/2016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BF66E05-099F-432A-B1E1-89DB458CD4E0}" type="slidenum">
              <a:rPr lang="en-US" smtClean="0"/>
              <a:t>‹#›</a:t>
            </a:fld>
            <a:endParaRPr lang="en-US"/>
          </a:p>
        </p:txBody>
      </p:sp>
    </p:spTree>
    <p:extLst>
      <p:ext uri="{BB962C8B-B14F-4D97-AF65-F5344CB8AC3E}">
        <p14:creationId xmlns:p14="http://schemas.microsoft.com/office/powerpoint/2010/main" val="13772358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98D76D0-C071-4090-9573-0CD1A23D17B4}" type="datetimeFigureOut">
              <a:rPr lang="en-US" smtClean="0"/>
              <a:t>5/24/2016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BF66E05-099F-432A-B1E1-89DB458CD4E0}" type="slidenum">
              <a:rPr lang="en-US" smtClean="0"/>
              <a:t>‹#›</a:t>
            </a:fld>
            <a:endParaRPr lang="en-US"/>
          </a:p>
        </p:txBody>
      </p:sp>
    </p:spTree>
    <p:extLst>
      <p:ext uri="{BB962C8B-B14F-4D97-AF65-F5344CB8AC3E}">
        <p14:creationId xmlns:p14="http://schemas.microsoft.com/office/powerpoint/2010/main" val="33530871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98D76D0-C071-4090-9573-0CD1A23D17B4}" type="datetimeFigureOut">
              <a:rPr lang="en-US" smtClean="0"/>
              <a:t>5/24/2016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BF66E05-099F-432A-B1E1-89DB458CD4E0}" type="slidenum">
              <a:rPr lang="en-US" smtClean="0"/>
              <a:t>‹#›</a:t>
            </a:fld>
            <a:endParaRPr lang="en-US"/>
          </a:p>
        </p:txBody>
      </p:sp>
    </p:spTree>
    <p:extLst>
      <p:ext uri="{BB962C8B-B14F-4D97-AF65-F5344CB8AC3E}">
        <p14:creationId xmlns:p14="http://schemas.microsoft.com/office/powerpoint/2010/main" val="10212287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98D76D0-C071-4090-9573-0CD1A23D17B4}" type="datetimeFigureOut">
              <a:rPr lang="en-US" smtClean="0"/>
              <a:t>5/24/2016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BF66E05-099F-432A-B1E1-89DB458CD4E0}" type="slidenum">
              <a:rPr lang="en-US" smtClean="0"/>
              <a:t>‹#›</a:t>
            </a:fld>
            <a:endParaRPr lang="en-US"/>
          </a:p>
        </p:txBody>
      </p:sp>
    </p:spTree>
    <p:extLst>
      <p:ext uri="{BB962C8B-B14F-4D97-AF65-F5344CB8AC3E}">
        <p14:creationId xmlns:p14="http://schemas.microsoft.com/office/powerpoint/2010/main" val="27784083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98D76D0-C071-4090-9573-0CD1A23D17B4}" type="datetimeFigureOut">
              <a:rPr lang="en-US" smtClean="0"/>
              <a:t>5/24/2016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BF66E05-099F-432A-B1E1-89DB458CD4E0}" type="slidenum">
              <a:rPr lang="en-US" smtClean="0"/>
              <a:t>‹#›</a:t>
            </a:fld>
            <a:endParaRPr lang="en-US"/>
          </a:p>
        </p:txBody>
      </p:sp>
    </p:spTree>
    <p:extLst>
      <p:ext uri="{BB962C8B-B14F-4D97-AF65-F5344CB8AC3E}">
        <p14:creationId xmlns:p14="http://schemas.microsoft.com/office/powerpoint/2010/main" val="38311782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98D76D0-C071-4090-9573-0CD1A23D17B4}" type="datetimeFigureOut">
              <a:rPr lang="en-US" smtClean="0"/>
              <a:t>5/24/2016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F66E05-099F-432A-B1E1-89DB458CD4E0}" type="slidenum">
              <a:rPr lang="en-US" smtClean="0"/>
              <a:t>‹#›</a:t>
            </a:fld>
            <a:endParaRPr lang="en-US"/>
          </a:p>
        </p:txBody>
      </p:sp>
    </p:spTree>
    <p:extLst>
      <p:ext uri="{BB962C8B-B14F-4D97-AF65-F5344CB8AC3E}">
        <p14:creationId xmlns:p14="http://schemas.microsoft.com/office/powerpoint/2010/main" val="27258613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98D76D0-C071-4090-9573-0CD1A23D17B4}" type="datetimeFigureOut">
              <a:rPr lang="en-US" smtClean="0"/>
              <a:t>5/24/2016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F66E05-099F-432A-B1E1-89DB458CD4E0}" type="slidenum">
              <a:rPr lang="en-US" smtClean="0"/>
              <a:t>‹#›</a:t>
            </a:fld>
            <a:endParaRPr lang="en-US"/>
          </a:p>
        </p:txBody>
      </p:sp>
    </p:spTree>
    <p:extLst>
      <p:ext uri="{BB962C8B-B14F-4D97-AF65-F5344CB8AC3E}">
        <p14:creationId xmlns:p14="http://schemas.microsoft.com/office/powerpoint/2010/main" val="34136417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98D76D0-C071-4090-9573-0CD1A23D17B4}" type="datetimeFigureOut">
              <a:rPr lang="en-US" smtClean="0"/>
              <a:t>5/24/2016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F66E05-099F-432A-B1E1-89DB458CD4E0}" type="slidenum">
              <a:rPr lang="en-US" smtClean="0"/>
              <a:t>‹#›</a:t>
            </a:fld>
            <a:endParaRPr lang="en-US"/>
          </a:p>
        </p:txBody>
      </p:sp>
    </p:spTree>
    <p:extLst>
      <p:ext uri="{BB962C8B-B14F-4D97-AF65-F5344CB8AC3E}">
        <p14:creationId xmlns:p14="http://schemas.microsoft.com/office/powerpoint/2010/main" val="1445566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Shape 101"/>
          <p:cNvSpPr txBox="1">
            <a:spLocks noGrp="1"/>
          </p:cNvSpPr>
          <p:nvPr>
            <p:ph type="ctrTitle"/>
          </p:nvPr>
        </p:nvSpPr>
        <p:spPr>
          <a:xfrm>
            <a:off x="76200" y="533400"/>
            <a:ext cx="9067800" cy="5486400"/>
          </a:xfrm>
          <a:prstGeom prst="rect">
            <a:avLst/>
          </a:prstGeom>
          <a:noFill/>
          <a:ln>
            <a:noFill/>
          </a:ln>
        </p:spPr>
        <p:txBody>
          <a:bodyPr lIns="91425" tIns="45700" rIns="91425" bIns="91425" anchor="ctr" anchorCtr="0">
            <a:noAutofit/>
          </a:bodyPr>
          <a:lstStyle/>
          <a:p>
            <a:pPr lvl="0">
              <a:buSzPct val="25000"/>
            </a:pPr>
            <a:r>
              <a:rPr lang="en-US" sz="3600" b="0" i="0" u="none" strike="noStrike" cap="none" dirty="0">
                <a:solidFill>
                  <a:srgbClr val="FFFFFF"/>
                </a:solidFill>
                <a:latin typeface="Source Sans Pro"/>
                <a:ea typeface="Source Sans Pro"/>
                <a:cs typeface="Source Sans Pro"/>
                <a:sym typeface="Source Sans Pro"/>
              </a:rPr>
              <a:t/>
            </a:r>
            <a:br>
              <a:rPr lang="en-US" sz="3600" b="0" i="0" u="none" strike="noStrike" cap="none" dirty="0">
                <a:solidFill>
                  <a:srgbClr val="FFFFFF"/>
                </a:solidFill>
                <a:latin typeface="Source Sans Pro"/>
                <a:ea typeface="Source Sans Pro"/>
                <a:cs typeface="Source Sans Pro"/>
                <a:sym typeface="Source Sans Pro"/>
              </a:rPr>
            </a:br>
            <a:r>
              <a:rPr lang="zh-TW" sz="3600" dirty="0" smtClean="0"/>
              <a:t>晓</a:t>
            </a:r>
            <a:r>
              <a:rPr lang="zh-TW" altLang="en-US" sz="3600" dirty="0"/>
              <a:t>市</a:t>
            </a:r>
            <a:r>
              <a:rPr lang="zh-TW" sz="3600" dirty="0" smtClean="0"/>
              <a:t>顿浸信会保护儿童政策</a:t>
            </a:r>
            <a:br>
              <a:rPr lang="zh-TW" sz="3600" dirty="0" smtClean="0"/>
            </a:br>
            <a:r>
              <a:rPr lang="zh-TW" sz="3600" dirty="0" smtClean="0"/>
              <a:t/>
            </a:r>
            <a:br>
              <a:rPr lang="zh-TW" sz="3600" dirty="0" smtClean="0"/>
            </a:br>
            <a:r>
              <a:rPr lang="zh-TW" sz="3600" dirty="0" smtClean="0"/>
              <a:t>2016年四月修訂</a:t>
            </a:r>
            <a:r>
              <a:rPr lang="en-US" sz="2790" dirty="0"/>
              <a:t/>
            </a:r>
            <a:br>
              <a:rPr lang="en-US" sz="2790" dirty="0"/>
            </a:br>
            <a:r>
              <a:rPr lang="en-US" sz="2790" dirty="0" smtClean="0"/>
              <a:t/>
            </a:r>
            <a:br>
              <a:rPr lang="en-US" sz="2790" dirty="0" smtClean="0"/>
            </a:br>
            <a:endParaRPr lang="en-US" sz="3600" b="0" i="0" u="none" strike="noStrike" cap="none" dirty="0">
              <a:solidFill>
                <a:srgbClr val="FFFFFF"/>
              </a:solidFill>
              <a:latin typeface="Source Sans Pro"/>
              <a:ea typeface="Source Sans Pro"/>
              <a:cs typeface="Source Sans Pro"/>
              <a:sym typeface="Source Sans Pro"/>
            </a:endParaRPr>
          </a:p>
        </p:txBody>
      </p:sp>
    </p:spTree>
    <p:extLst>
      <p:ext uri="{BB962C8B-B14F-4D97-AF65-F5344CB8AC3E}">
        <p14:creationId xmlns:p14="http://schemas.microsoft.com/office/powerpoint/2010/main" val="2070487736"/>
      </p:ext>
    </p:extLst>
  </p:cSld>
  <p:clrMapOvr>
    <a:masterClrMapping/>
  </p:clrMapOvr>
  <p:transition spd="slow">
    <p:cu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Shape 106"/>
          <p:cNvSpPr txBox="1">
            <a:spLocks noGrp="1"/>
          </p:cNvSpPr>
          <p:nvPr>
            <p:ph type="title"/>
          </p:nvPr>
        </p:nvSpPr>
        <p:spPr>
          <a:xfrm>
            <a:off x="457200" y="228600"/>
            <a:ext cx="8229600" cy="1066799"/>
          </a:xfrm>
          <a:prstGeom prst="rect">
            <a:avLst/>
          </a:prstGeom>
          <a:noFill/>
          <a:ln>
            <a:noFill/>
          </a:ln>
        </p:spPr>
        <p:txBody>
          <a:bodyPr lIns="91425" tIns="45700" rIns="91425" bIns="91425" anchor="b" anchorCtr="0">
            <a:noAutofit/>
          </a:bodyPr>
          <a:lstStyle/>
          <a:p>
            <a:pPr lvl="0">
              <a:spcBef>
                <a:spcPts val="0"/>
              </a:spcBef>
              <a:buClr>
                <a:schemeClr val="dk2"/>
              </a:buClr>
              <a:buSzPct val="25000"/>
            </a:pPr>
            <a:r>
              <a:rPr lang="zh-TW" sz="4000" dirty="0" smtClean="0"/>
              <a:t>教學目的</a:t>
            </a:r>
            <a:endParaRPr lang="en-US" sz="4000" b="1" i="0" u="none" strike="noStrike" cap="none" dirty="0">
              <a:solidFill>
                <a:schemeClr val="dk2"/>
              </a:solidFill>
              <a:latin typeface="Source Sans Pro"/>
              <a:ea typeface="Source Sans Pro"/>
              <a:cs typeface="Source Sans Pro"/>
              <a:sym typeface="Source Sans Pro"/>
            </a:endParaRPr>
          </a:p>
        </p:txBody>
      </p:sp>
      <p:sp>
        <p:nvSpPr>
          <p:cNvPr id="107" name="Shape 107"/>
          <p:cNvSpPr txBox="1">
            <a:spLocks noGrp="1"/>
          </p:cNvSpPr>
          <p:nvPr>
            <p:ph type="body" idx="1"/>
          </p:nvPr>
        </p:nvSpPr>
        <p:spPr>
          <a:xfrm>
            <a:off x="914400" y="1447800"/>
            <a:ext cx="7772400" cy="4572000"/>
          </a:xfrm>
          <a:prstGeom prst="rect">
            <a:avLst/>
          </a:prstGeom>
          <a:noFill/>
          <a:ln>
            <a:noFill/>
          </a:ln>
        </p:spPr>
        <p:txBody>
          <a:bodyPr lIns="91425" tIns="45700" rIns="91425" bIns="45700" anchor="t" anchorCtr="0">
            <a:noAutofit/>
          </a:bodyPr>
          <a:lstStyle/>
          <a:p>
            <a:pPr lvl="0">
              <a:spcBef>
                <a:spcPts val="0"/>
              </a:spcBef>
              <a:buClr>
                <a:schemeClr val="accent1"/>
              </a:buClr>
              <a:buSzPct val="85000"/>
              <a:buFont typeface="Wingdings" panose="05000000000000000000" pitchFamily="2" charset="2"/>
              <a:buChar char="Ø"/>
            </a:pPr>
            <a:r>
              <a:rPr lang="zh-TW" sz="2400" dirty="0" smtClean="0"/>
              <a:t>了解以聖經為中心的育兒哲學和基礎</a:t>
            </a:r>
            <a:endParaRPr lang="en-US" altLang="zh-TW" sz="2400" dirty="0">
              <a:solidFill>
                <a:schemeClr val="dk1"/>
              </a:solidFill>
              <a:latin typeface="Libre Baskerville"/>
              <a:sym typeface="Libre Baskerville"/>
            </a:endParaRPr>
          </a:p>
          <a:p>
            <a:pPr lvl="0">
              <a:spcBef>
                <a:spcPts val="0"/>
              </a:spcBef>
              <a:buClr>
                <a:schemeClr val="accent1"/>
              </a:buClr>
              <a:buSzPct val="85000"/>
              <a:buFont typeface="Wingdings" panose="05000000000000000000" pitchFamily="2" charset="2"/>
              <a:buChar char="Ø"/>
            </a:pPr>
            <a:r>
              <a:rPr lang="zh-TW" sz="2400" dirty="0" smtClean="0"/>
              <a:t>了解並實行教會的兒童保護政策</a:t>
            </a:r>
            <a:endParaRPr lang="en-US" altLang="zh-TW" sz="2400" dirty="0"/>
          </a:p>
          <a:p>
            <a:pPr lvl="0">
              <a:spcBef>
                <a:spcPts val="0"/>
              </a:spcBef>
              <a:buClr>
                <a:schemeClr val="accent1"/>
              </a:buClr>
              <a:buSzPct val="85000"/>
              <a:buFont typeface="Wingdings" panose="05000000000000000000" pitchFamily="2" charset="2"/>
              <a:buChar char="Ø"/>
            </a:pPr>
            <a:r>
              <a:rPr lang="zh-TW" sz="2400" dirty="0" smtClean="0"/>
              <a:t>建造教會的工作人員成為義務舉報者</a:t>
            </a:r>
            <a:endParaRPr sz="2400" b="0" i="0" u="none" strike="noStrike" cap="none" dirty="0">
              <a:solidFill>
                <a:schemeClr val="dk1"/>
              </a:solidFill>
              <a:latin typeface="Libre Baskerville"/>
              <a:ea typeface="Libre Baskerville"/>
              <a:cs typeface="Libre Baskerville"/>
              <a:sym typeface="Libre Baskerville"/>
            </a:endParaRPr>
          </a:p>
        </p:txBody>
      </p:sp>
    </p:spTree>
    <p:extLst>
      <p:ext uri="{BB962C8B-B14F-4D97-AF65-F5344CB8AC3E}">
        <p14:creationId xmlns:p14="http://schemas.microsoft.com/office/powerpoint/2010/main" val="2756309688"/>
      </p:ext>
    </p:extLst>
  </p:cSld>
  <p:clrMapOvr>
    <a:masterClrMapping/>
  </p:clrMapOvr>
  <p:transition spd="slow">
    <p:cu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3" name="Shape 113"/>
          <p:cNvSpPr txBox="1">
            <a:spLocks noGrp="1"/>
          </p:cNvSpPr>
          <p:nvPr>
            <p:ph type="body" idx="1"/>
          </p:nvPr>
        </p:nvSpPr>
        <p:spPr>
          <a:xfrm>
            <a:off x="457200" y="1219200"/>
            <a:ext cx="8229600" cy="5355336"/>
          </a:xfrm>
          <a:prstGeom prst="rect">
            <a:avLst/>
          </a:prstGeom>
          <a:noFill/>
          <a:ln>
            <a:noFill/>
          </a:ln>
        </p:spPr>
        <p:txBody>
          <a:bodyPr lIns="91425" tIns="45700" rIns="91425" bIns="45700" anchor="t" anchorCtr="0">
            <a:noAutofit/>
          </a:bodyPr>
          <a:lstStyle/>
          <a:p>
            <a:pPr marL="0" lvl="0" indent="0">
              <a:lnSpc>
                <a:spcPct val="80000"/>
              </a:lnSpc>
              <a:buSzPct val="25000"/>
              <a:buNone/>
            </a:pPr>
            <a:r>
              <a:rPr lang="zh-TW" sz="2000" dirty="0" smtClean="0"/>
              <a:t>教會的兒童和青少年事工通過以下行</a:t>
            </a:r>
            <a:r>
              <a:rPr lang="zh-TW" altLang="en-US" sz="2000" dirty="0"/>
              <a:t>為</a:t>
            </a:r>
            <a:r>
              <a:rPr lang="zh-TW" sz="2000" dirty="0" smtClean="0"/>
              <a:t>榮耀上帝：</a:t>
            </a:r>
            <a:endParaRPr lang="en-US" altLang="zh-CN" sz="2000" b="0" i="0" u="none" strike="noStrike" cap="none" dirty="0" smtClean="0">
              <a:solidFill>
                <a:schemeClr val="dk1"/>
              </a:solidFill>
              <a:sym typeface="Libre Baskerville"/>
            </a:endParaRPr>
          </a:p>
          <a:p>
            <a:pPr marL="0" lvl="0" indent="0">
              <a:lnSpc>
                <a:spcPct val="80000"/>
              </a:lnSpc>
              <a:buSzPct val="25000"/>
              <a:buNone/>
            </a:pPr>
            <a:endParaRPr lang="en-US" altLang="zh-CN" sz="2000" b="0" i="0" u="none" strike="noStrike" cap="none" dirty="0" smtClean="0">
              <a:solidFill>
                <a:schemeClr val="dk1"/>
              </a:solidFill>
              <a:sym typeface="Libre Baskerville"/>
            </a:endParaRPr>
          </a:p>
          <a:p>
            <a:pPr lvl="0">
              <a:lnSpc>
                <a:spcPct val="80000"/>
              </a:lnSpc>
              <a:spcBef>
                <a:spcPts val="580"/>
              </a:spcBef>
              <a:buClr>
                <a:schemeClr val="accent1"/>
              </a:buClr>
              <a:buSzPct val="25000"/>
              <a:buFont typeface="Wingdings" panose="05000000000000000000" pitchFamily="2" charset="2"/>
              <a:buChar char="Ø"/>
            </a:pPr>
            <a:r>
              <a:rPr lang="zh-TW" sz="2000" dirty="0" smtClean="0">
                <a:latin typeface="SimSun" panose="02010600030101010101" pitchFamily="2" charset="-122"/>
                <a:ea typeface="SimSun" panose="02010600030101010101" pitchFamily="2" charset="-122"/>
              </a:rPr>
              <a:t>支持和鼓励那些教授孩子们圣经真理的父母（以弗所書 6：4）</a:t>
            </a:r>
            <a:endParaRPr lang="en-US" altLang="zh-TW" sz="2000" dirty="0" smtClean="0">
              <a:latin typeface="SimSun" panose="02010600030101010101" pitchFamily="2" charset="-122"/>
              <a:ea typeface="SimSun" panose="02010600030101010101" pitchFamily="2" charset="-122"/>
            </a:endParaRPr>
          </a:p>
          <a:p>
            <a:pPr lvl="0">
              <a:lnSpc>
                <a:spcPct val="80000"/>
              </a:lnSpc>
              <a:spcBef>
                <a:spcPts val="580"/>
              </a:spcBef>
              <a:buClr>
                <a:schemeClr val="accent1"/>
              </a:buClr>
              <a:buSzPct val="25000"/>
              <a:buFont typeface="Wingdings" panose="05000000000000000000" pitchFamily="2" charset="2"/>
              <a:buChar char="Ø"/>
            </a:pPr>
            <a:endParaRPr lang="en-US" altLang="zh-TW" sz="2000" dirty="0" smtClean="0">
              <a:latin typeface="SimSun" panose="02010600030101010101" pitchFamily="2" charset="-122"/>
              <a:ea typeface="SimSun" panose="02010600030101010101" pitchFamily="2" charset="-122"/>
            </a:endParaRPr>
          </a:p>
          <a:p>
            <a:pPr lvl="0">
              <a:lnSpc>
                <a:spcPct val="80000"/>
              </a:lnSpc>
              <a:spcBef>
                <a:spcPts val="580"/>
              </a:spcBef>
              <a:buClr>
                <a:schemeClr val="accent1"/>
              </a:buClr>
              <a:buSzPct val="25000"/>
              <a:buFont typeface="Wingdings" panose="05000000000000000000" pitchFamily="2" charset="2"/>
              <a:buChar char="Ø"/>
            </a:pPr>
            <a:r>
              <a:rPr lang="zh-TW" sz="2000" dirty="0" smtClean="0">
                <a:latin typeface="SimSun" panose="02010600030101010101" pitchFamily="2" charset="-122"/>
                <a:ea typeface="SimSun" panose="02010600030101010101" pitchFamily="2" charset="-122"/>
              </a:rPr>
              <a:t>全面向孩子們講解聖經， 重點放在福音上（ 申命記6：6-9；羅馬書 1：16-17）</a:t>
            </a:r>
            <a:endParaRPr lang="en-US" altLang="zh-TW" sz="2000" dirty="0" smtClean="0">
              <a:latin typeface="SimSun" panose="02010600030101010101" pitchFamily="2" charset="-122"/>
              <a:ea typeface="SimSun" panose="02010600030101010101" pitchFamily="2" charset="-122"/>
            </a:endParaRPr>
          </a:p>
          <a:p>
            <a:pPr lvl="0">
              <a:lnSpc>
                <a:spcPct val="80000"/>
              </a:lnSpc>
              <a:spcBef>
                <a:spcPts val="580"/>
              </a:spcBef>
              <a:buClr>
                <a:schemeClr val="accent1"/>
              </a:buClr>
              <a:buSzPct val="25000"/>
              <a:buFont typeface="Wingdings" panose="05000000000000000000" pitchFamily="2" charset="2"/>
              <a:buChar char="Ø"/>
            </a:pPr>
            <a:endParaRPr lang="en-US" altLang="zh-CN" sz="2000" b="0" i="0" u="none" strike="noStrike" cap="none" dirty="0" smtClean="0">
              <a:solidFill>
                <a:schemeClr val="dk1"/>
              </a:solidFill>
              <a:latin typeface="SimSun" panose="02010600030101010101" pitchFamily="2" charset="-122"/>
              <a:ea typeface="SimSun" panose="02010600030101010101" pitchFamily="2" charset="-122"/>
              <a:sym typeface="Libre Baskerville"/>
            </a:endParaRPr>
          </a:p>
          <a:p>
            <a:pPr lvl="0">
              <a:lnSpc>
                <a:spcPct val="80000"/>
              </a:lnSpc>
              <a:spcBef>
                <a:spcPts val="580"/>
              </a:spcBef>
              <a:buClr>
                <a:schemeClr val="accent1"/>
              </a:buClr>
              <a:buSzPct val="122339"/>
              <a:buFont typeface="Wingdings" panose="05000000000000000000" pitchFamily="2" charset="2"/>
              <a:buChar char="Ø"/>
            </a:pPr>
            <a:r>
              <a:rPr lang="zh-TW" sz="2000" dirty="0" smtClean="0">
                <a:latin typeface="SimSun" panose="02010600030101010101" pitchFamily="2" charset="-122"/>
                <a:ea typeface="SimSun" panose="02010600030101010101" pitchFamily="2" charset="-122"/>
              </a:rPr>
              <a:t>通過聖經的真理，為孩子們禱告並且依靠聖靈，使他們的心靈獲得重生</a:t>
            </a:r>
            <a:r>
              <a:rPr lang="zh-CN" altLang="en-US" sz="2000" dirty="0" smtClean="0">
                <a:latin typeface="SimSun" panose="02010600030101010101" pitchFamily="2" charset="-122"/>
                <a:ea typeface="SimSun" panose="02010600030101010101" pitchFamily="2" charset="-122"/>
              </a:rPr>
              <a:t>。</a:t>
            </a:r>
            <a:endParaRPr lang="en-US" altLang="zh-CN" sz="2000" dirty="0" smtClean="0">
              <a:latin typeface="SimSun" panose="02010600030101010101" pitchFamily="2" charset="-122"/>
              <a:ea typeface="SimSun" panose="02010600030101010101" pitchFamily="2" charset="-122"/>
            </a:endParaRPr>
          </a:p>
          <a:p>
            <a:pPr marL="0" lvl="0" indent="0">
              <a:lnSpc>
                <a:spcPct val="80000"/>
              </a:lnSpc>
              <a:spcBef>
                <a:spcPts val="580"/>
              </a:spcBef>
              <a:buClr>
                <a:schemeClr val="accent1"/>
              </a:buClr>
              <a:buSzPct val="122339"/>
              <a:buNone/>
            </a:pPr>
            <a:r>
              <a:rPr lang="zh-CN" altLang="en-US" sz="2000" dirty="0">
                <a:latin typeface="SimSun" panose="02010600030101010101" pitchFamily="2" charset="-122"/>
                <a:ea typeface="SimSun" panose="02010600030101010101" pitchFamily="2" charset="-122"/>
              </a:rPr>
              <a:t>（</a:t>
            </a:r>
            <a:r>
              <a:rPr lang="zh-TW" sz="2000" dirty="0" smtClean="0"/>
              <a:t>羅馬書10:17 ;以弗所書2： 4-10</a:t>
            </a:r>
            <a:r>
              <a:rPr lang="zh-CN" altLang="en-US" sz="2000" dirty="0" smtClean="0"/>
              <a:t>）</a:t>
            </a:r>
            <a:endParaRPr lang="en-US" altLang="zh-TW" sz="2000" dirty="0" smtClean="0">
              <a:latin typeface="SimSun" panose="02010600030101010101" pitchFamily="2" charset="-122"/>
              <a:ea typeface="SimSun" panose="02010600030101010101" pitchFamily="2" charset="-122"/>
            </a:endParaRPr>
          </a:p>
          <a:p>
            <a:pPr lvl="0">
              <a:lnSpc>
                <a:spcPct val="80000"/>
              </a:lnSpc>
              <a:spcBef>
                <a:spcPts val="580"/>
              </a:spcBef>
              <a:buClr>
                <a:schemeClr val="accent1"/>
              </a:buClr>
              <a:buSzPct val="122339"/>
              <a:buFont typeface="Wingdings" panose="05000000000000000000" pitchFamily="2" charset="2"/>
              <a:buChar char="Ø"/>
            </a:pPr>
            <a:endParaRPr lang="en-US" altLang="zh-TW" sz="2000" dirty="0" smtClean="0">
              <a:latin typeface="SimSun" panose="02010600030101010101" pitchFamily="2" charset="-122"/>
              <a:ea typeface="SimSun" panose="02010600030101010101" pitchFamily="2" charset="-122"/>
            </a:endParaRPr>
          </a:p>
          <a:p>
            <a:pPr lvl="0">
              <a:lnSpc>
                <a:spcPct val="80000"/>
              </a:lnSpc>
              <a:spcBef>
                <a:spcPts val="580"/>
              </a:spcBef>
              <a:buClr>
                <a:schemeClr val="accent1"/>
              </a:buClr>
              <a:buSzPct val="122339"/>
              <a:buFont typeface="Wingdings" panose="05000000000000000000" pitchFamily="2" charset="2"/>
              <a:buChar char="Ø"/>
            </a:pPr>
            <a:r>
              <a:rPr lang="zh-TW" sz="2000" dirty="0" smtClean="0">
                <a:latin typeface="SimSun" panose="02010600030101010101" pitchFamily="2" charset="-122"/>
                <a:ea typeface="SimSun" panose="02010600030101010101" pitchFamily="2" charset="-122"/>
              </a:rPr>
              <a:t>在孩子們面前過信</a:t>
            </a:r>
            <a:r>
              <a:rPr lang="zh-CN" altLang="en-US" sz="2000" dirty="0" smtClean="0">
                <a:latin typeface="SimSun" panose="02010600030101010101" pitchFamily="2" charset="-122"/>
                <a:ea typeface="SimSun" panose="02010600030101010101" pitchFamily="2" charset="-122"/>
              </a:rPr>
              <a:t>心</a:t>
            </a:r>
            <a:r>
              <a:rPr lang="zh-TW" sz="2000" dirty="0" smtClean="0">
                <a:latin typeface="SimSun" panose="02010600030101010101" pitchFamily="2" charset="-122"/>
                <a:ea typeface="SimSun" panose="02010600030101010101" pitchFamily="2" charset="-122"/>
              </a:rPr>
              <a:t>的生活，成為他們的榜樣， 教導他們基督徒是怎樣蒙招</a:t>
            </a:r>
            <a:r>
              <a:rPr lang="zh-TW" sz="2000" dirty="0" smtClean="0">
                <a:latin typeface="SimSun" panose="02010600030101010101" pitchFamily="2" charset="-122"/>
                <a:ea typeface="SimSun" panose="02010600030101010101" pitchFamily="2" charset="-122"/>
              </a:rPr>
              <a:t>而</a:t>
            </a:r>
            <a:r>
              <a:rPr lang="zh-TW" altLang="en-US" sz="2000" dirty="0" smtClean="0"/>
              <a:t>聆</a:t>
            </a:r>
            <a:r>
              <a:rPr lang="zh-TW" altLang="en-US" sz="2000" dirty="0"/>
              <a:t>聽</a:t>
            </a:r>
            <a:r>
              <a:rPr lang="zh-TW" sz="2000" dirty="0" smtClean="0">
                <a:latin typeface="SimSun" panose="02010600030101010101" pitchFamily="2" charset="-122"/>
                <a:ea typeface="SimSun" panose="02010600030101010101" pitchFamily="2" charset="-122"/>
              </a:rPr>
              <a:t>上帝的話，怎樣互相交流， 怎樣和我們周圍的世界交流（ 馬太福音5：16； 哥林多前書11：1）</a:t>
            </a:r>
            <a:endParaRPr lang="en-US" altLang="zh-CN" sz="2000" dirty="0" smtClean="0">
              <a:latin typeface="SimSun" panose="02010600030101010101" pitchFamily="2" charset="-122"/>
              <a:ea typeface="SimSun" panose="02010600030101010101" pitchFamily="2" charset="-122"/>
            </a:endParaRPr>
          </a:p>
        </p:txBody>
      </p:sp>
      <p:sp>
        <p:nvSpPr>
          <p:cNvPr id="2" name="Title 1"/>
          <p:cNvSpPr>
            <a:spLocks noGrp="1" noChangeArrowheads="1"/>
          </p:cNvSpPr>
          <p:nvPr>
            <p:ph type="title"/>
          </p:nvPr>
        </p:nvSpPr>
        <p:spPr bwMode="auto">
          <a:xfrm>
            <a:off x="3886200" y="457200"/>
            <a:ext cx="944168" cy="48829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65067" numCol="1" anchor="ctr"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zh-TW" altLang="en-US" sz="3600" b="0" i="0" u="none" strike="noStrike" cap="none" normalizeH="0" baseline="0" dirty="0" smtClean="0">
                <a:ln>
                  <a:noFill/>
                </a:ln>
                <a:solidFill>
                  <a:srgbClr val="212121"/>
                </a:solidFill>
                <a:effectLst/>
                <a:latin typeface="Arial Unicode MS" pitchFamily="34" charset="-120"/>
                <a:ea typeface="inherit"/>
                <a:cs typeface="Arial" pitchFamily="34" charset="0"/>
              </a:rPr>
              <a:t>使命</a:t>
            </a:r>
            <a:r>
              <a:rPr kumimoji="0" lang="zh-TW" altLang="en-US" sz="600" b="0" i="0" u="none" strike="noStrike" cap="none" normalizeH="0" baseline="0" dirty="0" smtClean="0">
                <a:ln>
                  <a:noFill/>
                </a:ln>
                <a:solidFill>
                  <a:schemeClr val="tx1"/>
                </a:solidFill>
                <a:effectLst/>
                <a:latin typeface="Arial" pitchFamily="34" charset="0"/>
                <a:cs typeface="Arial" pitchFamily="34" charset="0"/>
              </a:rPr>
              <a:t> </a:t>
            </a:r>
            <a:endParaRPr kumimoji="0" lang="zh-TW" altLang="en-US" sz="18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3527193776"/>
      </p:ext>
    </p:extLst>
  </p:cSld>
  <p:clrMapOvr>
    <a:masterClrMapping/>
  </p:clrMapOvr>
  <p:transition spd="slow">
    <p:cu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Shape 118"/>
          <p:cNvSpPr txBox="1">
            <a:spLocks noGrp="1"/>
          </p:cNvSpPr>
          <p:nvPr>
            <p:ph type="title"/>
          </p:nvPr>
        </p:nvSpPr>
        <p:spPr>
          <a:xfrm>
            <a:off x="457200" y="381000"/>
            <a:ext cx="8229600" cy="1066799"/>
          </a:xfrm>
          <a:prstGeom prst="rect">
            <a:avLst/>
          </a:prstGeom>
          <a:noFill/>
          <a:ln>
            <a:noFill/>
          </a:ln>
        </p:spPr>
        <p:txBody>
          <a:bodyPr lIns="91425" tIns="45700" rIns="91425" bIns="91425" anchor="b" anchorCtr="0">
            <a:noAutofit/>
          </a:bodyPr>
          <a:lstStyle/>
          <a:p>
            <a:pPr lvl="0">
              <a:spcBef>
                <a:spcPts val="0"/>
              </a:spcBef>
              <a:buClr>
                <a:schemeClr val="dk2"/>
              </a:buClr>
              <a:buSzPct val="25000"/>
            </a:pPr>
            <a:r>
              <a:rPr lang="zh-TW" sz="4000" dirty="0" smtClean="0"/>
              <a:t>保育員要求</a:t>
            </a:r>
            <a:endParaRPr lang="en-US" sz="4000" b="1" i="0" u="none" strike="noStrike" cap="none" dirty="0">
              <a:solidFill>
                <a:schemeClr val="dk2"/>
              </a:solidFill>
              <a:latin typeface="Source Sans Pro"/>
              <a:ea typeface="Source Sans Pro"/>
              <a:cs typeface="Source Sans Pro"/>
              <a:sym typeface="Source Sans Pro"/>
            </a:endParaRPr>
          </a:p>
        </p:txBody>
      </p:sp>
      <p:sp>
        <p:nvSpPr>
          <p:cNvPr id="119" name="Shape 119"/>
          <p:cNvSpPr txBox="1">
            <a:spLocks noGrp="1"/>
          </p:cNvSpPr>
          <p:nvPr>
            <p:ph type="body" idx="1"/>
          </p:nvPr>
        </p:nvSpPr>
        <p:spPr>
          <a:xfrm>
            <a:off x="457200" y="1828800"/>
            <a:ext cx="8229600" cy="4572000"/>
          </a:xfrm>
          <a:prstGeom prst="rect">
            <a:avLst/>
          </a:prstGeom>
          <a:noFill/>
          <a:ln>
            <a:noFill/>
          </a:ln>
        </p:spPr>
        <p:txBody>
          <a:bodyPr lIns="91425" tIns="45700" rIns="91425" bIns="45700" anchor="t" anchorCtr="0">
            <a:noAutofit/>
          </a:bodyPr>
          <a:lstStyle/>
          <a:p>
            <a:pPr lvl="0">
              <a:lnSpc>
                <a:spcPct val="80000"/>
              </a:lnSpc>
              <a:spcBef>
                <a:spcPts val="580"/>
              </a:spcBef>
              <a:buClr>
                <a:schemeClr val="accent1"/>
              </a:buClr>
              <a:buSzPct val="25000"/>
              <a:buFont typeface="Wingdings" panose="05000000000000000000" pitchFamily="2" charset="2"/>
              <a:buChar char="Ø"/>
            </a:pPr>
            <a:r>
              <a:rPr lang="zh-TW" sz="2400" dirty="0" smtClean="0"/>
              <a:t>所有的兒童和青少年事工的義工都要承擔以下的特殊責任：</a:t>
            </a:r>
            <a:endParaRPr lang="en-US" altLang="zh-CN" sz="2400" b="0" i="0" u="none" strike="noStrike" cap="none" dirty="0" smtClean="0">
              <a:solidFill>
                <a:schemeClr val="dk1"/>
              </a:solidFill>
              <a:latin typeface="Libre Baskerville"/>
              <a:ea typeface="Libre Baskerville"/>
              <a:cs typeface="Libre Baskerville"/>
              <a:sym typeface="Libre Baskerville"/>
            </a:endParaRPr>
          </a:p>
          <a:p>
            <a:pPr lvl="0">
              <a:lnSpc>
                <a:spcPct val="80000"/>
              </a:lnSpc>
              <a:spcBef>
                <a:spcPts val="580"/>
              </a:spcBef>
              <a:buClr>
                <a:schemeClr val="accent1"/>
              </a:buClr>
              <a:buSzPct val="113569"/>
              <a:buFont typeface="Wingdings" panose="05000000000000000000" pitchFamily="2" charset="2"/>
              <a:buChar char="Ø"/>
            </a:pPr>
            <a:r>
              <a:rPr lang="zh-CN" altLang="en-US" sz="2400" dirty="0" smtClean="0"/>
              <a:t>像</a:t>
            </a:r>
            <a:r>
              <a:rPr lang="zh-TW" sz="2400" dirty="0" smtClean="0"/>
              <a:t>基督愛你們一樣愛孩子們</a:t>
            </a:r>
            <a:endParaRPr lang="en-US" altLang="zh-CN" sz="2400" b="0" i="0" u="none" strike="noStrike" cap="none" dirty="0" smtClean="0">
              <a:solidFill>
                <a:schemeClr val="dk1"/>
              </a:solidFill>
              <a:latin typeface="Libre Baskerville"/>
              <a:ea typeface="Libre Baskerville"/>
              <a:cs typeface="Libre Baskerville"/>
              <a:sym typeface="Libre Baskerville"/>
            </a:endParaRPr>
          </a:p>
          <a:p>
            <a:pPr marL="301260" lvl="0" indent="-285750">
              <a:lnSpc>
                <a:spcPct val="80000"/>
              </a:lnSpc>
              <a:spcBef>
                <a:spcPts val="580"/>
              </a:spcBef>
              <a:buClr>
                <a:schemeClr val="accent1"/>
              </a:buClr>
              <a:buSzPct val="100000"/>
              <a:buFont typeface="Wingdings" panose="05000000000000000000" pitchFamily="2" charset="2"/>
              <a:buChar char="Ø"/>
            </a:pPr>
            <a:r>
              <a:rPr lang="zh-TW" sz="2400" dirty="0" smtClean="0"/>
              <a:t>在生活上， 樹立正確的基督徒行為榜樣</a:t>
            </a:r>
            <a:endParaRPr lang="en-US" sz="2400" b="0" i="0" u="none" strike="noStrike" cap="none" dirty="0">
              <a:solidFill>
                <a:schemeClr val="dk1"/>
              </a:solidFill>
              <a:latin typeface="Libre Baskerville"/>
              <a:ea typeface="Libre Baskerville"/>
              <a:cs typeface="Libre Baskerville"/>
              <a:sym typeface="Libre Baskerville"/>
            </a:endParaRPr>
          </a:p>
          <a:p>
            <a:pPr marL="301260" lvl="0" indent="-285750">
              <a:lnSpc>
                <a:spcPct val="80000"/>
              </a:lnSpc>
              <a:buSzPct val="100000"/>
              <a:buFont typeface="Wingdings" panose="05000000000000000000" pitchFamily="2" charset="2"/>
              <a:buChar char="Ø"/>
            </a:pPr>
            <a:r>
              <a:rPr lang="zh-TW" sz="2400" dirty="0" smtClean="0"/>
              <a:t>事奉孩子們</a:t>
            </a:r>
            <a:endParaRPr lang="en-US" altLang="zh-TW" sz="2400" dirty="0" smtClean="0"/>
          </a:p>
          <a:p>
            <a:pPr lvl="0">
              <a:lnSpc>
                <a:spcPct val="80000"/>
              </a:lnSpc>
              <a:spcBef>
                <a:spcPts val="580"/>
              </a:spcBef>
              <a:buClr>
                <a:schemeClr val="accent1"/>
              </a:buClr>
              <a:buSzPct val="146017"/>
              <a:buFont typeface="Wingdings" panose="05000000000000000000" pitchFamily="2" charset="2"/>
              <a:buChar char="Ø"/>
            </a:pPr>
            <a:r>
              <a:rPr lang="zh-TW" sz="2400" dirty="0" smtClean="0">
                <a:latin typeface="SimSun" panose="02010600030101010101" pitchFamily="2" charset="-122"/>
                <a:ea typeface="SimSun" panose="02010600030101010101" pitchFamily="2" charset="-122"/>
              </a:rPr>
              <a:t>明白育兒不只是權利而是特權；這個特權包含秉著向上帝負責的態度服侍並關懷孩子們。</a:t>
            </a:r>
            <a:endParaRPr sz="2400" b="0" i="0" u="none" strike="noStrike" cap="none" dirty="0">
              <a:solidFill>
                <a:schemeClr val="dk1"/>
              </a:solidFill>
              <a:latin typeface="SimSun" panose="02010600030101010101" pitchFamily="2" charset="-122"/>
              <a:ea typeface="SimSun" panose="02010600030101010101" pitchFamily="2" charset="-122"/>
              <a:cs typeface="Libre Baskerville"/>
              <a:sym typeface="Libre Baskerville"/>
            </a:endParaRPr>
          </a:p>
        </p:txBody>
      </p:sp>
    </p:spTree>
    <p:extLst>
      <p:ext uri="{BB962C8B-B14F-4D97-AF65-F5344CB8AC3E}">
        <p14:creationId xmlns:p14="http://schemas.microsoft.com/office/powerpoint/2010/main" val="219993729"/>
      </p:ext>
    </p:extLst>
  </p:cSld>
  <p:clrMapOvr>
    <a:masterClrMapping/>
  </p:clrMapOvr>
  <p:transition spd="slow">
    <p:cu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Shape 124"/>
          <p:cNvSpPr txBox="1">
            <a:spLocks noGrp="1"/>
          </p:cNvSpPr>
          <p:nvPr>
            <p:ph type="title"/>
          </p:nvPr>
        </p:nvSpPr>
        <p:spPr>
          <a:xfrm>
            <a:off x="533400" y="0"/>
            <a:ext cx="7772400" cy="1447800"/>
          </a:xfrm>
          <a:prstGeom prst="rect">
            <a:avLst/>
          </a:prstGeom>
          <a:noFill/>
          <a:ln>
            <a:noFill/>
          </a:ln>
        </p:spPr>
        <p:txBody>
          <a:bodyPr lIns="91425" tIns="45700" rIns="91425" bIns="91425" anchor="b" anchorCtr="0">
            <a:noAutofit/>
          </a:bodyPr>
          <a:lstStyle/>
          <a:p>
            <a:pPr lvl="0">
              <a:buSzPct val="25000"/>
            </a:pPr>
            <a:r>
              <a:rPr lang="en-US" altLang="zh-TW" sz="2400" dirty="0" smtClean="0"/>
              <a:t/>
            </a:r>
            <a:br>
              <a:rPr lang="en-US" altLang="zh-TW" sz="2400" dirty="0" smtClean="0"/>
            </a:br>
            <a:r>
              <a:rPr lang="en-US" altLang="zh-TW" sz="2400" dirty="0"/>
              <a:t/>
            </a:r>
            <a:br>
              <a:rPr lang="en-US" altLang="zh-TW" sz="2400" dirty="0"/>
            </a:br>
            <a:r>
              <a:rPr lang="en-US" altLang="zh-TW" sz="2400" dirty="0" smtClean="0"/>
              <a:t/>
            </a:r>
            <a:br>
              <a:rPr lang="en-US" altLang="zh-TW" sz="2400" dirty="0" smtClean="0"/>
            </a:br>
            <a:r>
              <a:rPr lang="zh-TW" altLang="en-US" sz="2400" dirty="0" smtClean="0"/>
              <a:t>保</a:t>
            </a:r>
            <a:r>
              <a:rPr lang="zh-TW" altLang="en-US" sz="2400" dirty="0"/>
              <a:t>護兒童政策</a:t>
            </a:r>
            <a:r>
              <a:rPr lang="en-US" sz="2400" b="0" i="0" u="none" strike="noStrike" cap="none" dirty="0">
                <a:solidFill>
                  <a:schemeClr val="dk2"/>
                </a:solidFill>
                <a:latin typeface="Source Sans Pro"/>
                <a:ea typeface="Source Sans Pro"/>
                <a:cs typeface="Source Sans Pro"/>
                <a:sym typeface="Source Sans Pro"/>
              </a:rPr>
              <a:t/>
            </a:r>
            <a:br>
              <a:rPr lang="en-US" sz="2400" b="0" i="0" u="none" strike="noStrike" cap="none" dirty="0">
                <a:solidFill>
                  <a:schemeClr val="dk2"/>
                </a:solidFill>
                <a:latin typeface="Source Sans Pro"/>
                <a:ea typeface="Source Sans Pro"/>
                <a:cs typeface="Source Sans Pro"/>
                <a:sym typeface="Source Sans Pro"/>
              </a:rPr>
            </a:br>
            <a:r>
              <a:rPr lang="en-US" sz="2000" b="0" i="0" u="none" strike="noStrike" cap="none" dirty="0" smtClean="0">
                <a:solidFill>
                  <a:schemeClr val="dk2"/>
                </a:solidFill>
                <a:latin typeface="Source Sans Pro"/>
                <a:ea typeface="Source Sans Pro"/>
                <a:cs typeface="Source Sans Pro"/>
                <a:sym typeface="Source Sans Pro"/>
              </a:rPr>
              <a:t>.</a:t>
            </a:r>
            <a:r>
              <a:rPr lang="en-US" sz="2400" b="0" i="0" u="none" strike="noStrike" cap="none" dirty="0">
                <a:solidFill>
                  <a:schemeClr val="dk2"/>
                </a:solidFill>
                <a:latin typeface="Source Sans Pro"/>
                <a:ea typeface="Source Sans Pro"/>
                <a:cs typeface="Source Sans Pro"/>
                <a:sym typeface="Source Sans Pro"/>
              </a:rPr>
              <a:t/>
            </a:r>
            <a:br>
              <a:rPr lang="en-US" sz="2400" b="0" i="0" u="none" strike="noStrike" cap="none" dirty="0">
                <a:solidFill>
                  <a:schemeClr val="dk2"/>
                </a:solidFill>
                <a:latin typeface="Source Sans Pro"/>
                <a:ea typeface="Source Sans Pro"/>
                <a:cs typeface="Source Sans Pro"/>
                <a:sym typeface="Source Sans Pro"/>
              </a:rPr>
            </a:br>
            <a:r>
              <a:rPr lang="en-US" sz="2400" b="0" i="0" u="none" strike="noStrike" cap="none" dirty="0">
                <a:solidFill>
                  <a:schemeClr val="dk2"/>
                </a:solidFill>
                <a:latin typeface="Source Sans Pro"/>
                <a:ea typeface="Source Sans Pro"/>
                <a:cs typeface="Source Sans Pro"/>
                <a:sym typeface="Source Sans Pro"/>
              </a:rPr>
              <a:t> </a:t>
            </a:r>
            <a:r>
              <a:rPr lang="zh-TW" sz="2400" dirty="0" smtClean="0"/>
              <a:t>孩子們的安全是第一位的。</a:t>
            </a:r>
            <a:endParaRPr lang="en-US" sz="2400" b="0" i="0" u="none" strike="noStrike" cap="none" dirty="0">
              <a:solidFill>
                <a:schemeClr val="dk2"/>
              </a:solidFill>
              <a:latin typeface="Source Sans Pro"/>
              <a:ea typeface="Source Sans Pro"/>
              <a:cs typeface="Source Sans Pro"/>
              <a:sym typeface="Source Sans Pro"/>
            </a:endParaRPr>
          </a:p>
        </p:txBody>
      </p:sp>
      <p:sp>
        <p:nvSpPr>
          <p:cNvPr id="125" name="Shape 125"/>
          <p:cNvSpPr txBox="1">
            <a:spLocks noGrp="1"/>
          </p:cNvSpPr>
          <p:nvPr>
            <p:ph type="body" idx="1"/>
          </p:nvPr>
        </p:nvSpPr>
        <p:spPr>
          <a:xfrm>
            <a:off x="457200" y="1905000"/>
            <a:ext cx="8229600" cy="4953000"/>
          </a:xfrm>
          <a:prstGeom prst="rect">
            <a:avLst/>
          </a:prstGeom>
          <a:noFill/>
          <a:ln>
            <a:noFill/>
          </a:ln>
        </p:spPr>
        <p:txBody>
          <a:bodyPr lIns="91425" tIns="45700" rIns="91425" bIns="45700" anchor="t" anchorCtr="0">
            <a:noAutofit/>
          </a:bodyPr>
          <a:lstStyle/>
          <a:p>
            <a:pPr lvl="0" indent="-274320">
              <a:lnSpc>
                <a:spcPct val="80000"/>
              </a:lnSpc>
              <a:spcBef>
                <a:spcPts val="0"/>
              </a:spcBef>
              <a:buSzPct val="25000"/>
              <a:buNone/>
            </a:pPr>
            <a:r>
              <a:rPr lang="zh-TW" altLang="en-US" sz="1800" dirty="0" smtClean="0"/>
              <a:t>為了</a:t>
            </a:r>
            <a:r>
              <a:rPr lang="zh-CN" altLang="en-US" sz="1800" dirty="0" smtClean="0"/>
              <a:t>实现</a:t>
            </a:r>
            <a:r>
              <a:rPr lang="zh-TW" altLang="en-US" sz="1800" dirty="0" smtClean="0"/>
              <a:t>這</a:t>
            </a:r>
            <a:r>
              <a:rPr lang="zh-TW" altLang="en-US" sz="1800" dirty="0"/>
              <a:t>個目標我</a:t>
            </a:r>
            <a:r>
              <a:rPr lang="zh-TW" altLang="en-US" sz="1800" dirty="0" smtClean="0"/>
              <a:t>們</a:t>
            </a:r>
            <a:r>
              <a:rPr lang="en-US" altLang="zh-TW" sz="1800" dirty="0" smtClean="0"/>
              <a:t>:</a:t>
            </a:r>
            <a:endParaRPr sz="1800" b="0" i="0" u="none" strike="noStrike" cap="none" dirty="0">
              <a:solidFill>
                <a:schemeClr val="dk1"/>
              </a:solidFill>
              <a:latin typeface="Libre Baskerville"/>
              <a:ea typeface="Libre Baskerville"/>
              <a:cs typeface="Libre Baskerville"/>
              <a:sym typeface="Libre Baskerville"/>
            </a:endParaRPr>
          </a:p>
          <a:p>
            <a:pPr lvl="0">
              <a:lnSpc>
                <a:spcPct val="80000"/>
              </a:lnSpc>
              <a:buSzPct val="113569"/>
              <a:buFont typeface="Wingdings" panose="05000000000000000000" pitchFamily="2" charset="2"/>
              <a:buChar char="Ø"/>
            </a:pPr>
            <a:r>
              <a:rPr lang="zh-CN" altLang="en-US" sz="1800" dirty="0" smtClean="0"/>
              <a:t>审</a:t>
            </a:r>
            <a:r>
              <a:rPr lang="zh-TW" altLang="en-US" sz="1800" dirty="0" smtClean="0"/>
              <a:t>查</a:t>
            </a:r>
            <a:r>
              <a:rPr lang="zh-TW" altLang="en-US" sz="1800" dirty="0"/>
              <a:t>並培訓所有的兒童事工的義</a:t>
            </a:r>
            <a:r>
              <a:rPr lang="zh-TW" altLang="en-US" sz="1800" dirty="0" smtClean="0"/>
              <a:t>工</a:t>
            </a:r>
            <a:endParaRPr lang="en-US" altLang="zh-TW" sz="1800" dirty="0" smtClean="0"/>
          </a:p>
          <a:p>
            <a:pPr lvl="0">
              <a:lnSpc>
                <a:spcPct val="80000"/>
              </a:lnSpc>
              <a:buSzPct val="113569"/>
              <a:buFont typeface="Wingdings" panose="05000000000000000000" pitchFamily="2" charset="2"/>
              <a:buChar char="Ø"/>
            </a:pPr>
            <a:endParaRPr sz="1800" b="0" i="0" u="none" strike="noStrike" cap="none" dirty="0">
              <a:solidFill>
                <a:schemeClr val="dk1"/>
              </a:solidFill>
              <a:latin typeface="Libre Baskerville"/>
              <a:ea typeface="Libre Baskerville"/>
              <a:cs typeface="Libre Baskerville"/>
              <a:sym typeface="Libre Baskerville"/>
            </a:endParaRPr>
          </a:p>
          <a:p>
            <a:pPr marL="301260" lvl="0" indent="-285750">
              <a:lnSpc>
                <a:spcPct val="80000"/>
              </a:lnSpc>
              <a:buSzPct val="100000"/>
              <a:buFont typeface="Wingdings" panose="05000000000000000000" pitchFamily="2" charset="2"/>
              <a:buChar char="Ø"/>
            </a:pPr>
            <a:r>
              <a:rPr lang="zh-TW" altLang="en-US" sz="1800" dirty="0" smtClean="0"/>
              <a:t>時間</a:t>
            </a:r>
            <a:r>
              <a:rPr lang="zh-CN" altLang="en-US" sz="1800" dirty="0"/>
              <a:t>的</a:t>
            </a:r>
            <a:r>
              <a:rPr lang="zh-TW" altLang="en-US" sz="1800" dirty="0" smtClean="0"/>
              <a:t>安排</a:t>
            </a:r>
            <a:r>
              <a:rPr lang="zh-CN" altLang="en-US" sz="1800" dirty="0" smtClean="0"/>
              <a:t>和调度</a:t>
            </a:r>
            <a:r>
              <a:rPr lang="zh-TW" altLang="en-US" sz="1800" dirty="0" smtClean="0"/>
              <a:t>程序及</a:t>
            </a:r>
            <a:r>
              <a:rPr lang="zh-CN" altLang="en-US" sz="1800" dirty="0" smtClean="0"/>
              <a:t>保</a:t>
            </a:r>
            <a:r>
              <a:rPr lang="zh-CN" altLang="en-US" sz="1800" dirty="0"/>
              <a:t>育</a:t>
            </a:r>
            <a:r>
              <a:rPr lang="zh-TW" altLang="en-US" sz="1800" dirty="0" smtClean="0"/>
              <a:t>員</a:t>
            </a:r>
            <a:r>
              <a:rPr lang="en-US" altLang="zh-TW" sz="1800" dirty="0"/>
              <a:t>/</a:t>
            </a:r>
            <a:r>
              <a:rPr lang="zh-TW" altLang="en-US" sz="1800" dirty="0"/>
              <a:t>兒童比例都以安全</a:t>
            </a:r>
            <a:r>
              <a:rPr lang="zh-TW" altLang="en-US" sz="1800" dirty="0" smtClean="0"/>
              <a:t>為</a:t>
            </a:r>
            <a:r>
              <a:rPr lang="zh-CN" altLang="en-US" sz="1800" dirty="0" smtClean="0"/>
              <a:t>基准</a:t>
            </a:r>
            <a:endParaRPr lang="en-US" altLang="zh-CN" sz="1800" dirty="0" smtClean="0"/>
          </a:p>
          <a:p>
            <a:pPr marL="301260" lvl="0" indent="-285750">
              <a:lnSpc>
                <a:spcPct val="80000"/>
              </a:lnSpc>
              <a:buSzPct val="100000"/>
              <a:buFont typeface="Wingdings" panose="05000000000000000000" pitchFamily="2" charset="2"/>
              <a:buChar char="Ø"/>
            </a:pPr>
            <a:endParaRPr lang="en-US" altLang="zh-TW" sz="1800" dirty="0" smtClean="0"/>
          </a:p>
          <a:p>
            <a:pPr marL="301260" lvl="0" indent="-285750">
              <a:lnSpc>
                <a:spcPct val="80000"/>
              </a:lnSpc>
              <a:buSzPct val="100000"/>
              <a:buFont typeface="Wingdings" panose="05000000000000000000" pitchFamily="2" charset="2"/>
              <a:buChar char="Ø"/>
            </a:pPr>
            <a:r>
              <a:rPr lang="zh-TW" sz="1800" dirty="0" smtClean="0"/>
              <a:t>教會的各個地方都有急救包</a:t>
            </a:r>
            <a:endParaRPr lang="en-US" altLang="zh-TW" sz="1800" dirty="0" smtClean="0"/>
          </a:p>
          <a:p>
            <a:pPr marL="15510" lvl="0" indent="0">
              <a:lnSpc>
                <a:spcPct val="80000"/>
              </a:lnSpc>
              <a:buSzPct val="100000"/>
              <a:buNone/>
            </a:pPr>
            <a:endParaRPr lang="en-US" altLang="zh-TW" sz="1800" dirty="0" smtClean="0"/>
          </a:p>
          <a:p>
            <a:pPr marL="301260" lvl="0" indent="-285750">
              <a:lnSpc>
                <a:spcPct val="80000"/>
              </a:lnSpc>
              <a:buSzPct val="100000"/>
              <a:buFont typeface="Wingdings" panose="05000000000000000000" pitchFamily="2" charset="2"/>
              <a:buChar char="Ø"/>
            </a:pPr>
            <a:r>
              <a:rPr lang="zh-TW" altLang="en-US" sz="1800" dirty="0" smtClean="0"/>
              <a:t>教</a:t>
            </a:r>
            <a:r>
              <a:rPr lang="zh-TW" altLang="en-US" sz="1800" dirty="0"/>
              <a:t>育義工識別兒童虐待，並鼓勵他們向教會工作人員或政府部門舉報虐待或虐</a:t>
            </a:r>
            <a:r>
              <a:rPr lang="zh-TW" altLang="en-US" sz="1800" dirty="0" smtClean="0"/>
              <a:t>待嫌</a:t>
            </a:r>
            <a:r>
              <a:rPr lang="zh-TW" altLang="en-US" sz="1800" dirty="0"/>
              <a:t>疑</a:t>
            </a:r>
            <a:endParaRPr sz="1800" b="0" i="0" u="none" strike="noStrike" cap="none" dirty="0">
              <a:solidFill>
                <a:schemeClr val="dk1"/>
              </a:solidFill>
              <a:latin typeface="Libre Baskerville"/>
              <a:ea typeface="Libre Baskerville"/>
              <a:cs typeface="Libre Baskerville"/>
              <a:sym typeface="Libre Baskerville"/>
            </a:endParaRPr>
          </a:p>
        </p:txBody>
      </p:sp>
    </p:spTree>
    <p:extLst>
      <p:ext uri="{BB962C8B-B14F-4D97-AF65-F5344CB8AC3E}">
        <p14:creationId xmlns:p14="http://schemas.microsoft.com/office/powerpoint/2010/main" val="727139987"/>
      </p:ext>
    </p:extLst>
  </p:cSld>
  <p:clrMapOvr>
    <a:masterClrMapping/>
  </p:clrMapOvr>
  <p:transition spd="slow">
    <p:cu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Shape 130"/>
          <p:cNvSpPr txBox="1">
            <a:spLocks noGrp="1"/>
          </p:cNvSpPr>
          <p:nvPr>
            <p:ph type="title"/>
          </p:nvPr>
        </p:nvSpPr>
        <p:spPr>
          <a:xfrm>
            <a:off x="533400" y="533400"/>
            <a:ext cx="8229600" cy="3660647"/>
          </a:xfrm>
          <a:prstGeom prst="rect">
            <a:avLst/>
          </a:prstGeom>
          <a:noFill/>
          <a:ln>
            <a:noFill/>
          </a:ln>
        </p:spPr>
        <p:txBody>
          <a:bodyPr lIns="91425" tIns="45700" rIns="91425" bIns="91425" anchor="b" anchorCtr="0">
            <a:noAutofit/>
          </a:bodyPr>
          <a:lstStyle/>
          <a:p>
            <a:pPr lvl="0" algn="l">
              <a:buSzPct val="25000"/>
            </a:pPr>
            <a:r>
              <a:rPr lang="zh-TW" sz="3600" dirty="0" smtClean="0"/>
              <a:t>在孩子們到來之前， 就做好防範措施</a:t>
            </a:r>
            <a:r>
              <a:rPr lang="en-US" sz="3600" b="0" i="0" u="none" strike="noStrike" cap="none" dirty="0">
                <a:solidFill>
                  <a:schemeClr val="dk2"/>
                </a:solidFill>
                <a:latin typeface="Libre Baskerville"/>
                <a:ea typeface="Libre Baskerville"/>
                <a:cs typeface="Libre Baskerville"/>
                <a:sym typeface="Libre Baskerville"/>
              </a:rPr>
              <a:t/>
            </a:r>
            <a:br>
              <a:rPr lang="en-US" sz="3600" b="0" i="0" u="none" strike="noStrike" cap="none" dirty="0">
                <a:solidFill>
                  <a:schemeClr val="dk2"/>
                </a:solidFill>
                <a:latin typeface="Libre Baskerville"/>
                <a:ea typeface="Libre Baskerville"/>
                <a:cs typeface="Libre Baskerville"/>
                <a:sym typeface="Libre Baskerville"/>
              </a:rPr>
            </a:br>
            <a:r>
              <a:rPr lang="en-US" sz="1600" b="0" i="0" u="none" strike="noStrike" cap="none" dirty="0">
                <a:solidFill>
                  <a:schemeClr val="dk2"/>
                </a:solidFill>
                <a:latin typeface="Libre Baskerville"/>
                <a:ea typeface="Libre Baskerville"/>
                <a:cs typeface="Libre Baskerville"/>
                <a:sym typeface="Libre Baskerville"/>
              </a:rPr>
              <a:t/>
            </a:r>
            <a:br>
              <a:rPr lang="en-US" sz="1600" b="0" i="0" u="none" strike="noStrike" cap="none" dirty="0">
                <a:solidFill>
                  <a:schemeClr val="dk2"/>
                </a:solidFill>
                <a:latin typeface="Libre Baskerville"/>
                <a:ea typeface="Libre Baskerville"/>
                <a:cs typeface="Libre Baskerville"/>
                <a:sym typeface="Libre Baskerville"/>
              </a:rPr>
            </a:br>
            <a:r>
              <a:rPr lang="zh-TW" sz="1600" dirty="0" smtClean="0"/>
              <a:t>在主日學開始之前， 就要為孩子們創造安全的環境。每一位希望做兒童事工的申請人都要經過審查和參加保育培訓。</a:t>
            </a:r>
            <a:endParaRPr lang="en-US" sz="1600" b="0" i="0" u="none" strike="noStrike" cap="none" dirty="0">
              <a:latin typeface="Libre Baskerville"/>
              <a:ea typeface="Libre Baskerville"/>
              <a:cs typeface="Libre Baskerville"/>
              <a:sym typeface="Libre Baskerville"/>
            </a:endParaRPr>
          </a:p>
        </p:txBody>
      </p:sp>
    </p:spTree>
    <p:extLst>
      <p:ext uri="{BB962C8B-B14F-4D97-AF65-F5344CB8AC3E}">
        <p14:creationId xmlns:p14="http://schemas.microsoft.com/office/powerpoint/2010/main" val="1222586494"/>
      </p:ext>
    </p:extLst>
  </p:cSld>
  <p:clrMapOvr>
    <a:masterClrMapping/>
  </p:clrMapOvr>
  <p:transition spd="slow">
    <p:cu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Shape 135"/>
          <p:cNvSpPr txBox="1">
            <a:spLocks noGrp="1"/>
          </p:cNvSpPr>
          <p:nvPr>
            <p:ph type="title"/>
          </p:nvPr>
        </p:nvSpPr>
        <p:spPr>
          <a:xfrm>
            <a:off x="381000" y="533400"/>
            <a:ext cx="8229600" cy="1069847"/>
          </a:xfrm>
          <a:prstGeom prst="rect">
            <a:avLst/>
          </a:prstGeom>
          <a:noFill/>
          <a:ln>
            <a:noFill/>
          </a:ln>
        </p:spPr>
        <p:txBody>
          <a:bodyPr lIns="91425" tIns="45700" rIns="91425" bIns="91425" anchor="b" anchorCtr="0">
            <a:noAutofit/>
          </a:bodyPr>
          <a:lstStyle/>
          <a:p>
            <a:pPr lvl="0">
              <a:spcBef>
                <a:spcPts val="0"/>
              </a:spcBef>
              <a:buClr>
                <a:schemeClr val="dk2"/>
              </a:buClr>
              <a:buSzPct val="25000"/>
            </a:pPr>
            <a:r>
              <a:rPr lang="en-US" sz="3600" b="1" i="0" u="none" strike="noStrike" cap="none" dirty="0" smtClean="0">
                <a:solidFill>
                  <a:schemeClr val="dk2"/>
                </a:solidFill>
                <a:latin typeface="Source Sans Pro"/>
                <a:ea typeface="Source Sans Pro"/>
                <a:cs typeface="Source Sans Pro"/>
                <a:sym typeface="Source Sans Pro"/>
              </a:rPr>
              <a:t/>
            </a:r>
            <a:br>
              <a:rPr lang="en-US" sz="3600" b="1" i="0" u="none" strike="noStrike" cap="none" dirty="0" smtClean="0">
                <a:solidFill>
                  <a:schemeClr val="dk2"/>
                </a:solidFill>
                <a:latin typeface="Source Sans Pro"/>
                <a:ea typeface="Source Sans Pro"/>
                <a:cs typeface="Source Sans Pro"/>
                <a:sym typeface="Source Sans Pro"/>
              </a:rPr>
            </a:br>
            <a:r>
              <a:rPr lang="zh-TW" sz="3600" dirty="0" smtClean="0"/>
              <a:t>審查程序</a:t>
            </a:r>
            <a:endParaRPr lang="en-US" sz="3600" b="0" i="0" u="none" strike="noStrike" cap="none" dirty="0">
              <a:solidFill>
                <a:schemeClr val="dk2"/>
              </a:solidFill>
              <a:latin typeface="Source Sans Pro"/>
              <a:ea typeface="Source Sans Pro"/>
              <a:cs typeface="Source Sans Pro"/>
              <a:sym typeface="Source Sans Pro"/>
            </a:endParaRPr>
          </a:p>
        </p:txBody>
      </p:sp>
      <p:sp>
        <p:nvSpPr>
          <p:cNvPr id="136" name="Shape 136"/>
          <p:cNvSpPr txBox="1"/>
          <p:nvPr/>
        </p:nvSpPr>
        <p:spPr>
          <a:xfrm>
            <a:off x="228600" y="1572649"/>
            <a:ext cx="8534399" cy="3785651"/>
          </a:xfrm>
          <a:prstGeom prst="rect">
            <a:avLst/>
          </a:prstGeom>
          <a:noFill/>
          <a:ln>
            <a:noFill/>
          </a:ln>
        </p:spPr>
        <p:txBody>
          <a:bodyPr lIns="91425" tIns="45700" rIns="91425" bIns="45700" anchor="t" anchorCtr="0">
            <a:noAutofit/>
          </a:bodyPr>
          <a:lstStyle/>
          <a:p>
            <a:pPr marL="285750" lvl="0" indent="-285750">
              <a:buClr>
                <a:schemeClr val="dk1"/>
              </a:buClr>
              <a:buFont typeface="Wingdings" panose="05000000000000000000" pitchFamily="2" charset="2"/>
              <a:buChar char="Ø"/>
            </a:pPr>
            <a:r>
              <a:rPr lang="zh-TW" dirty="0" smtClean="0"/>
              <a:t>所有的保育員必須是會友， 而且最少有六個月的良好信譽。</a:t>
            </a:r>
            <a:endParaRPr lang="en-US" altLang="zh-TW" dirty="0" smtClean="0"/>
          </a:p>
          <a:p>
            <a:pPr marL="285750" lvl="0" indent="-285750">
              <a:buClr>
                <a:schemeClr val="dk1"/>
              </a:buClr>
              <a:buFont typeface="Wingdings" panose="05000000000000000000" pitchFamily="2" charset="2"/>
              <a:buChar char="Ø"/>
            </a:pPr>
            <a:endParaRPr lang="en-US" altLang="zh-CN" b="0" i="0" u="none" strike="noStrike" cap="none" dirty="0" smtClean="0">
              <a:solidFill>
                <a:schemeClr val="dk1"/>
              </a:solidFill>
              <a:latin typeface="Libre Baskerville"/>
              <a:ea typeface="Libre Baskerville"/>
              <a:cs typeface="Libre Baskerville"/>
              <a:sym typeface="Libre Baskerville"/>
            </a:endParaRPr>
          </a:p>
          <a:p>
            <a:pPr marL="285750" lvl="0" indent="-285750">
              <a:buClr>
                <a:schemeClr val="dk1"/>
              </a:buClr>
              <a:buSzPct val="100000"/>
              <a:buFont typeface="Wingdings" panose="05000000000000000000" pitchFamily="2" charset="2"/>
              <a:buChar char="Ø"/>
            </a:pPr>
            <a:r>
              <a:rPr lang="zh-TW" dirty="0" smtClean="0"/>
              <a:t>所有的保育員都必須至少十八歲。歡迎十一歲以上的青少年幫助我們 （ 經過兒童事工主任的同意和指導）。他們總是在兩個成年人之外在教室裡的人</a:t>
            </a:r>
            <a:endParaRPr lang="en-US" b="0" i="0" u="none" strike="noStrike" cap="none" dirty="0" smtClean="0">
              <a:solidFill>
                <a:schemeClr val="dk1"/>
              </a:solidFill>
              <a:latin typeface="Libre Baskerville"/>
              <a:ea typeface="Libre Baskerville"/>
              <a:cs typeface="Libre Baskerville"/>
              <a:sym typeface="Libre Baskerville"/>
            </a:endParaRPr>
          </a:p>
          <a:p>
            <a:pPr marL="285750" marR="0" lvl="0" indent="-285750" algn="l" rtl="0">
              <a:spcBef>
                <a:spcPts val="0"/>
              </a:spcBef>
              <a:buClr>
                <a:schemeClr val="dk1"/>
              </a:buClr>
              <a:buSzPct val="100000"/>
              <a:buFont typeface="Wingdings" panose="05000000000000000000" pitchFamily="2" charset="2"/>
              <a:buChar char="Ø"/>
            </a:pPr>
            <a:endParaRPr lang="en-US" altLang="zh-CN" dirty="0" smtClean="0">
              <a:solidFill>
                <a:schemeClr val="dk1"/>
              </a:solidFill>
              <a:latin typeface="Libre Baskerville"/>
              <a:ea typeface="Libre Baskerville"/>
              <a:cs typeface="Libre Baskerville"/>
              <a:sym typeface="Libre Baskerville"/>
            </a:endParaRPr>
          </a:p>
          <a:p>
            <a:pPr marL="342900" lvl="0" indent="-342900">
              <a:buClr>
                <a:schemeClr val="dk1"/>
              </a:buClr>
              <a:buSzPct val="100000"/>
              <a:buFont typeface="Wingdings" panose="05000000000000000000" pitchFamily="2" charset="2"/>
              <a:buChar char="Ø"/>
            </a:pPr>
            <a:r>
              <a:rPr lang="zh-TW" sz="2000" dirty="0" smtClean="0"/>
              <a:t>所有的保育員都必須已經完成育兒培訓。</a:t>
            </a:r>
            <a:endParaRPr lang="en-US" altLang="zh-TW" sz="2000" dirty="0" smtClean="0"/>
          </a:p>
          <a:p>
            <a:pPr marL="342900" lvl="0" indent="-342900">
              <a:buClr>
                <a:schemeClr val="dk1"/>
              </a:buClr>
              <a:buSzPct val="100000"/>
              <a:buFont typeface="Wingdings" panose="05000000000000000000" pitchFamily="2" charset="2"/>
              <a:buChar char="Ø"/>
            </a:pPr>
            <a:endParaRPr lang="en-US" altLang="zh-CN" sz="2000" b="0" i="0" u="none" strike="noStrike" cap="none" dirty="0" smtClean="0">
              <a:solidFill>
                <a:schemeClr val="dk1"/>
              </a:solidFill>
              <a:latin typeface="Libre Baskerville"/>
              <a:ea typeface="Libre Baskerville"/>
              <a:cs typeface="Libre Baskerville"/>
              <a:sym typeface="Libre Baskerville"/>
            </a:endParaRPr>
          </a:p>
          <a:p>
            <a:pPr marL="342900" lvl="0" indent="-342900">
              <a:buClr>
                <a:schemeClr val="dk1"/>
              </a:buClr>
              <a:buFont typeface="Wingdings" panose="05000000000000000000" pitchFamily="2" charset="2"/>
              <a:buChar char="Ø"/>
            </a:pPr>
            <a:r>
              <a:rPr lang="zh-TW" sz="2000" dirty="0" smtClean="0"/>
              <a:t>所有的保育員都完成了保育員申請，並且由負責兒童事工的牧師推薦或者在與負責兒童事工的牧師商榷後推薦。</a:t>
            </a:r>
            <a:endParaRPr sz="2000" b="1" i="0" u="none" strike="noStrike" cap="none" dirty="0">
              <a:solidFill>
                <a:schemeClr val="dk1"/>
              </a:solidFill>
              <a:latin typeface="Libre Baskerville"/>
              <a:ea typeface="Libre Baskerville"/>
              <a:cs typeface="Libre Baskerville"/>
              <a:sym typeface="Libre Baskerville"/>
            </a:endParaRPr>
          </a:p>
          <a:p>
            <a:pPr marL="0" marR="0" lvl="0" indent="0" algn="l" rtl="0">
              <a:spcBef>
                <a:spcPts val="0"/>
              </a:spcBef>
              <a:buClr>
                <a:schemeClr val="dk1"/>
              </a:buClr>
              <a:buFont typeface="Arial"/>
              <a:buNone/>
            </a:pPr>
            <a:endParaRPr sz="2000" b="0" i="0" u="none" strike="noStrike" cap="none" dirty="0">
              <a:solidFill>
                <a:schemeClr val="dk1"/>
              </a:solidFill>
              <a:latin typeface="Libre Baskerville"/>
              <a:ea typeface="Libre Baskerville"/>
              <a:cs typeface="Libre Baskerville"/>
              <a:sym typeface="Libre Baskerville"/>
            </a:endParaRPr>
          </a:p>
        </p:txBody>
      </p:sp>
    </p:spTree>
    <p:extLst>
      <p:ext uri="{BB962C8B-B14F-4D97-AF65-F5344CB8AC3E}">
        <p14:creationId xmlns:p14="http://schemas.microsoft.com/office/powerpoint/2010/main" val="2968106533"/>
      </p:ext>
    </p:extLst>
  </p:cSld>
  <p:clrMapOvr>
    <a:masterClrMapping/>
  </p:clrMapOvr>
  <p:transition spd="slow">
    <p:cu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Shape 141"/>
          <p:cNvSpPr txBox="1">
            <a:spLocks noGrp="1"/>
          </p:cNvSpPr>
          <p:nvPr>
            <p:ph type="title"/>
          </p:nvPr>
        </p:nvSpPr>
        <p:spPr>
          <a:xfrm>
            <a:off x="898650" y="1195863"/>
            <a:ext cx="7772400" cy="480538"/>
          </a:xfrm>
          <a:prstGeom prst="rect">
            <a:avLst/>
          </a:prstGeom>
          <a:noFill/>
          <a:ln>
            <a:noFill/>
          </a:ln>
        </p:spPr>
        <p:txBody>
          <a:bodyPr lIns="91425" tIns="45700" rIns="91425" bIns="91425" anchor="b" anchorCtr="0">
            <a:noAutofit/>
          </a:bodyPr>
          <a:lstStyle/>
          <a:p>
            <a:pPr lvl="0">
              <a:spcBef>
                <a:spcPts val="0"/>
              </a:spcBef>
              <a:buClr>
                <a:schemeClr val="dk2"/>
              </a:buClr>
              <a:buSzPct val="25000"/>
            </a:pPr>
            <a:r>
              <a:rPr lang="zh-TW" sz="2400" dirty="0" smtClean="0"/>
              <a:t>在孩子們到達和離開時，確保孩子的安全</a:t>
            </a:r>
            <a:endParaRPr lang="en-US" sz="2400" b="1" i="0" u="none" strike="noStrike" cap="none" dirty="0">
              <a:solidFill>
                <a:schemeClr val="dk2"/>
              </a:solidFill>
              <a:latin typeface="Source Sans Pro"/>
              <a:ea typeface="Source Sans Pro"/>
              <a:cs typeface="Source Sans Pro"/>
              <a:sym typeface="Source Sans Pro"/>
            </a:endParaRPr>
          </a:p>
        </p:txBody>
      </p:sp>
      <p:sp>
        <p:nvSpPr>
          <p:cNvPr id="142" name="Shape 142"/>
          <p:cNvSpPr txBox="1">
            <a:spLocks noGrp="1"/>
          </p:cNvSpPr>
          <p:nvPr>
            <p:ph type="body" idx="4294967295"/>
          </p:nvPr>
        </p:nvSpPr>
        <p:spPr>
          <a:xfrm>
            <a:off x="838200" y="1905000"/>
            <a:ext cx="7772400" cy="2895600"/>
          </a:xfrm>
          <a:prstGeom prst="rect">
            <a:avLst/>
          </a:prstGeom>
          <a:noFill/>
          <a:ln>
            <a:noFill/>
          </a:ln>
        </p:spPr>
        <p:txBody>
          <a:bodyPr lIns="91425" tIns="45700" rIns="91425" bIns="45700" anchor="t" anchorCtr="0">
            <a:noAutofit/>
          </a:bodyPr>
          <a:lstStyle/>
          <a:p>
            <a:pPr marL="0" lvl="0" indent="0">
              <a:spcBef>
                <a:spcPts val="580"/>
              </a:spcBef>
              <a:buClr>
                <a:schemeClr val="accent1"/>
              </a:buClr>
              <a:buSzPct val="25000"/>
              <a:buNone/>
            </a:pPr>
            <a:r>
              <a:rPr lang="zh-TW" sz="2400" dirty="0" smtClean="0"/>
              <a:t>到達和離開時間 </a:t>
            </a:r>
            <a:endParaRPr lang="en-US" altLang="zh-TW" sz="2400" dirty="0" smtClean="0"/>
          </a:p>
          <a:p>
            <a:pPr marL="0" lvl="0" indent="0">
              <a:spcBef>
                <a:spcPts val="580"/>
              </a:spcBef>
              <a:buClr>
                <a:schemeClr val="accent1"/>
              </a:buClr>
              <a:buSzPct val="25000"/>
              <a:buNone/>
            </a:pPr>
            <a:r>
              <a:rPr lang="zh-TW" sz="2400" dirty="0" smtClean="0"/>
              <a:t>保育員應該在課程開始30分鐘前就準備給孩子們簽到，這樣，在課程開始之前， 父母有足夠的時間把孩子們送到相應的教室  </a:t>
            </a:r>
            <a:endParaRPr lang="en-US" altLang="zh-TW" sz="2400" dirty="0" smtClean="0"/>
          </a:p>
          <a:p>
            <a:pPr marL="0" lvl="0" indent="0">
              <a:spcBef>
                <a:spcPts val="580"/>
              </a:spcBef>
              <a:buClr>
                <a:schemeClr val="accent1"/>
              </a:buClr>
              <a:buSzPct val="25000"/>
              <a:buNone/>
            </a:pPr>
            <a:endParaRPr lang="en-US" altLang="zh-TW" sz="2400" dirty="0"/>
          </a:p>
          <a:p>
            <a:pPr marL="0" lvl="0" indent="0">
              <a:spcBef>
                <a:spcPts val="580"/>
              </a:spcBef>
              <a:buClr>
                <a:schemeClr val="accent1"/>
              </a:buClr>
              <a:buSzPct val="25000"/>
              <a:buNone/>
            </a:pPr>
            <a:r>
              <a:rPr lang="zh-TW" sz="2400" dirty="0" smtClean="0"/>
              <a:t>我們希望父母在課程結束後馬上來接孩子。如果在課程結束15分鐘後， 孩子還沒有被接走， 保育員就會請負責人聯繫父母。</a:t>
            </a:r>
            <a:endParaRPr lang="en-US" sz="2400" b="0" i="0" u="none" strike="noStrike" cap="none" dirty="0">
              <a:solidFill>
                <a:srgbClr val="000000"/>
              </a:solidFill>
              <a:latin typeface="Libre Baskerville"/>
              <a:ea typeface="Libre Baskerville"/>
              <a:cs typeface="Libre Baskerville"/>
              <a:sym typeface="Libre Baskerville"/>
            </a:endParaRPr>
          </a:p>
          <a:p>
            <a:pPr marL="0" marR="0" lvl="0" indent="0" algn="l" rtl="0">
              <a:spcBef>
                <a:spcPts val="580"/>
              </a:spcBef>
              <a:buClr>
                <a:schemeClr val="accent1"/>
              </a:buClr>
              <a:buSzPct val="25000"/>
              <a:buFont typeface="Noto Sans Symbols"/>
              <a:buNone/>
            </a:pPr>
            <a:endParaRPr sz="2400" b="0" i="0" u="none" strike="noStrike" cap="none" dirty="0">
              <a:solidFill>
                <a:srgbClr val="000000"/>
              </a:solidFill>
              <a:latin typeface="Libre Baskerville"/>
              <a:ea typeface="Libre Baskerville"/>
              <a:cs typeface="Libre Baskerville"/>
              <a:sym typeface="Libre Baskerville"/>
            </a:endParaRPr>
          </a:p>
        </p:txBody>
      </p:sp>
    </p:spTree>
    <p:extLst>
      <p:ext uri="{BB962C8B-B14F-4D97-AF65-F5344CB8AC3E}">
        <p14:creationId xmlns:p14="http://schemas.microsoft.com/office/powerpoint/2010/main" val="1025395475"/>
      </p:ext>
    </p:extLst>
  </p:cSld>
  <p:clrMapOvr>
    <a:masterClrMapping/>
  </p:clrMapOvr>
  <p:transition spd="slow">
    <p:cu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Shape 147"/>
          <p:cNvSpPr txBox="1">
            <a:spLocks noGrp="1"/>
          </p:cNvSpPr>
          <p:nvPr>
            <p:ph type="title"/>
          </p:nvPr>
        </p:nvSpPr>
        <p:spPr>
          <a:xfrm>
            <a:off x="304800" y="1066800"/>
            <a:ext cx="8534400" cy="2822447"/>
          </a:xfrm>
          <a:prstGeom prst="rect">
            <a:avLst/>
          </a:prstGeom>
          <a:noFill/>
          <a:ln>
            <a:noFill/>
          </a:ln>
        </p:spPr>
        <p:txBody>
          <a:bodyPr lIns="91425" tIns="45700" rIns="91425" bIns="91425" anchor="b" anchorCtr="0">
            <a:noAutofit/>
          </a:bodyPr>
          <a:lstStyle/>
          <a:p>
            <a:pPr lvl="0" algn="l">
              <a:buSzPct val="25000"/>
            </a:pPr>
            <a:r>
              <a:rPr lang="en-US" sz="1400" b="1" i="0" u="none" strike="noStrike" cap="none" dirty="0" smtClean="0">
                <a:solidFill>
                  <a:schemeClr val="dk2"/>
                </a:solidFill>
                <a:sym typeface="Source Sans Pro"/>
              </a:rPr>
              <a:t/>
            </a:r>
            <a:br>
              <a:rPr lang="en-US" sz="1400" b="1" i="0" u="none" strike="noStrike" cap="none" dirty="0" smtClean="0">
                <a:solidFill>
                  <a:schemeClr val="dk2"/>
                </a:solidFill>
                <a:sym typeface="Source Sans Pro"/>
              </a:rPr>
            </a:br>
            <a:r>
              <a:rPr lang="en-US" sz="1400" b="1" dirty="0"/>
              <a:t/>
            </a:r>
            <a:br>
              <a:rPr lang="en-US" sz="1400" b="1" dirty="0"/>
            </a:br>
            <a:r>
              <a:rPr lang="en-US" sz="1400" b="1" dirty="0" smtClean="0"/>
              <a:t/>
            </a:r>
            <a:br>
              <a:rPr lang="en-US" sz="1400" b="1" dirty="0" smtClean="0"/>
            </a:br>
            <a:r>
              <a:rPr lang="en-US" sz="1400" b="0" i="0" u="none" strike="noStrike" cap="none" dirty="0">
                <a:solidFill>
                  <a:schemeClr val="dk2"/>
                </a:solidFill>
                <a:sym typeface="Source Sans Pro"/>
              </a:rPr>
              <a:t> </a:t>
            </a:r>
            <a:br>
              <a:rPr lang="en-US" sz="1400" b="0" i="0" u="none" strike="noStrike" cap="none" dirty="0">
                <a:solidFill>
                  <a:schemeClr val="dk2"/>
                </a:solidFill>
                <a:sym typeface="Source Sans Pro"/>
              </a:rPr>
            </a:br>
            <a:r>
              <a:rPr lang="en-US" sz="1400" b="0" i="0" u="none" strike="noStrike" cap="none" dirty="0" smtClean="0">
                <a:solidFill>
                  <a:schemeClr val="dk2"/>
                </a:solidFill>
                <a:sym typeface="Source Sans Pro"/>
              </a:rPr>
              <a:t/>
            </a:r>
            <a:br>
              <a:rPr lang="en-US" sz="1400" b="0" i="0" u="none" strike="noStrike" cap="none" dirty="0" smtClean="0">
                <a:solidFill>
                  <a:schemeClr val="dk2"/>
                </a:solidFill>
                <a:sym typeface="Source Sans Pro"/>
              </a:rPr>
            </a:br>
            <a:r>
              <a:rPr lang="zh-TW" sz="2400" dirty="0" smtClean="0"/>
              <a:t>給孩子們在兒童事工報名</a:t>
            </a:r>
            <a:r>
              <a:rPr lang="en-US" sz="2400" dirty="0"/>
              <a:t/>
            </a:r>
            <a:br>
              <a:rPr lang="en-US" sz="2400" dirty="0"/>
            </a:br>
            <a:r>
              <a:rPr lang="en-US" sz="2400" b="0" i="0" u="none" strike="noStrike" cap="none" dirty="0" smtClean="0">
                <a:solidFill>
                  <a:schemeClr val="tx1"/>
                </a:solidFill>
                <a:sym typeface="Source Sans Pro"/>
              </a:rPr>
              <a:t/>
            </a:r>
            <a:br>
              <a:rPr lang="en-US" sz="2400" b="0" i="0" u="none" strike="noStrike" cap="none" dirty="0" smtClean="0">
                <a:solidFill>
                  <a:schemeClr val="tx1"/>
                </a:solidFill>
                <a:sym typeface="Source Sans Pro"/>
              </a:rPr>
            </a:br>
            <a:r>
              <a:rPr lang="zh-TW" sz="2400" dirty="0" smtClean="0"/>
              <a:t>希望孩子參與兒童事工的父母，要為孩子參加適合的班，育嬰室， 或活動報名，這樣等於允許孩子們參加教會的活動或者節目。</a:t>
            </a:r>
            <a:r>
              <a:rPr lang="en-US" sz="2400" dirty="0">
                <a:solidFill>
                  <a:schemeClr val="tx1"/>
                </a:solidFill>
              </a:rPr>
              <a:t/>
            </a:r>
            <a:br>
              <a:rPr lang="en-US" sz="2400" dirty="0">
                <a:solidFill>
                  <a:schemeClr val="tx1"/>
                </a:solidFill>
              </a:rPr>
            </a:br>
            <a:r>
              <a:rPr lang="en-US" sz="2400" dirty="0" smtClean="0">
                <a:solidFill>
                  <a:schemeClr val="tx1"/>
                </a:solidFill>
              </a:rPr>
              <a:t/>
            </a:r>
            <a:br>
              <a:rPr lang="en-US" sz="2400" dirty="0" smtClean="0">
                <a:solidFill>
                  <a:schemeClr val="tx1"/>
                </a:solidFill>
              </a:rPr>
            </a:br>
            <a:r>
              <a:rPr lang="zh-TW" sz="2400" dirty="0" smtClean="0"/>
              <a:t>這也授權教會，在父母或者監護人不在場時，一旦孩子出現事故或者受傷，確保孩子得到醫療服務。家長也應該在為孩子報名時， 告知教會孩子對什麼過敏或有什麼特殊的需要。</a:t>
            </a:r>
            <a:endParaRPr lang="en-US" sz="2400" b="0" i="0" u="none" strike="noStrike" cap="none" dirty="0">
              <a:solidFill>
                <a:schemeClr val="tx1"/>
              </a:solidFill>
              <a:sym typeface="Source Sans Pro"/>
            </a:endParaRPr>
          </a:p>
        </p:txBody>
      </p:sp>
    </p:spTree>
    <p:extLst>
      <p:ext uri="{BB962C8B-B14F-4D97-AF65-F5344CB8AC3E}">
        <p14:creationId xmlns:p14="http://schemas.microsoft.com/office/powerpoint/2010/main" val="2789504152"/>
      </p:ext>
    </p:extLst>
  </p:cSld>
  <p:clrMapOvr>
    <a:masterClrMapping/>
  </p:clrMapOvr>
  <p:transition spd="slow">
    <p:cu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Shape 152"/>
          <p:cNvSpPr txBox="1">
            <a:spLocks noGrp="1"/>
          </p:cNvSpPr>
          <p:nvPr>
            <p:ph type="title"/>
          </p:nvPr>
        </p:nvSpPr>
        <p:spPr>
          <a:xfrm>
            <a:off x="609600" y="990600"/>
            <a:ext cx="7772400" cy="457200"/>
          </a:xfrm>
          <a:prstGeom prst="rect">
            <a:avLst/>
          </a:prstGeom>
          <a:noFill/>
          <a:ln>
            <a:noFill/>
          </a:ln>
        </p:spPr>
        <p:txBody>
          <a:bodyPr lIns="91425" tIns="45700" rIns="91425" bIns="91425" anchor="b" anchorCtr="0">
            <a:noAutofit/>
          </a:bodyPr>
          <a:lstStyle/>
          <a:p>
            <a:pPr lvl="0">
              <a:spcBef>
                <a:spcPts val="0"/>
              </a:spcBef>
              <a:buClr>
                <a:schemeClr val="dk2"/>
              </a:buClr>
              <a:buSzPct val="25000"/>
            </a:pPr>
            <a:r>
              <a:rPr lang="en-US" sz="3600" b="0" i="0" u="none" strike="noStrike" cap="none" dirty="0">
                <a:solidFill>
                  <a:schemeClr val="dk2"/>
                </a:solidFill>
                <a:latin typeface="Source Sans Pro"/>
                <a:ea typeface="Source Sans Pro"/>
                <a:cs typeface="Source Sans Pro"/>
                <a:sym typeface="Source Sans Pro"/>
              </a:rPr>
              <a:t/>
            </a:r>
            <a:br>
              <a:rPr lang="en-US" sz="3600" b="0" i="0" u="none" strike="noStrike" cap="none" dirty="0">
                <a:solidFill>
                  <a:schemeClr val="dk2"/>
                </a:solidFill>
                <a:latin typeface="Source Sans Pro"/>
                <a:ea typeface="Source Sans Pro"/>
                <a:cs typeface="Source Sans Pro"/>
                <a:sym typeface="Source Sans Pro"/>
              </a:rPr>
            </a:br>
            <a:r>
              <a:rPr lang="zh-TW" sz="2400" dirty="0" smtClean="0"/>
              <a:t>孩子在教會時， 要保證孩子的安全</a:t>
            </a:r>
            <a:endParaRPr lang="en-US" sz="2400" b="0" i="0" u="none" strike="noStrike" cap="none" dirty="0">
              <a:solidFill>
                <a:schemeClr val="dk2"/>
              </a:solidFill>
              <a:sym typeface="Source Sans Pro"/>
            </a:endParaRPr>
          </a:p>
        </p:txBody>
      </p:sp>
      <p:sp>
        <p:nvSpPr>
          <p:cNvPr id="153" name="Shape 153"/>
          <p:cNvSpPr txBox="1"/>
          <p:nvPr/>
        </p:nvSpPr>
        <p:spPr>
          <a:xfrm>
            <a:off x="613299" y="2209800"/>
            <a:ext cx="8305799" cy="3785651"/>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zh-CN" altLang="en-US" sz="1800" b="1" i="0" u="sng" strike="noStrike" cap="none" dirty="0" smtClean="0">
                <a:solidFill>
                  <a:schemeClr val="dk1"/>
                </a:solidFill>
                <a:latin typeface="Libre Baskerville"/>
                <a:ea typeface="Libre Baskerville"/>
                <a:cs typeface="Libre Baskerville"/>
                <a:sym typeface="Libre Baskerville"/>
              </a:rPr>
              <a:t>两个保育员规定 </a:t>
            </a:r>
            <a:endParaRPr sz="1800" u="sng" dirty="0">
              <a:solidFill>
                <a:schemeClr val="dk1"/>
              </a:solidFill>
              <a:latin typeface="Libre Baskerville"/>
              <a:ea typeface="Libre Baskerville"/>
              <a:cs typeface="Libre Baskerville"/>
              <a:sym typeface="Libre Baskerville"/>
            </a:endParaRPr>
          </a:p>
          <a:p>
            <a:pPr marL="0" marR="0" lvl="0" indent="0" algn="l" rtl="0">
              <a:spcBef>
                <a:spcPts val="0"/>
              </a:spcBef>
              <a:buSzPct val="25000"/>
              <a:buNone/>
            </a:pPr>
            <a:endParaRPr lang="en-US" altLang="zh-CN" sz="1800" dirty="0" smtClean="0">
              <a:solidFill>
                <a:schemeClr val="dk1"/>
              </a:solidFill>
              <a:latin typeface="Libre Baskerville"/>
              <a:ea typeface="Libre Baskerville"/>
              <a:cs typeface="Libre Baskerville"/>
              <a:sym typeface="Libre Baskerville"/>
            </a:endParaRPr>
          </a:p>
          <a:p>
            <a:pPr lvl="0"/>
            <a:r>
              <a:rPr lang="zh-TW" sz="2400" dirty="0" smtClean="0"/>
              <a:t>一定保證所有的時間都要有最少兩名合格的成人保育員在教室裡。成人的年齡在十八歲和十八歲以上。青少年助理必須是十一歲或十一歲以上（ 經過兒童事工主任的同意和指導），而且他們總是在兩個成年人之外在教室裡的人，並聽從兩個成年人的管理。</a:t>
            </a:r>
            <a:endParaRPr sz="2400" dirty="0">
              <a:solidFill>
                <a:schemeClr val="dk1"/>
              </a:solidFill>
              <a:latin typeface="Libre Baskerville"/>
              <a:ea typeface="Libre Baskerville"/>
              <a:cs typeface="Libre Baskerville"/>
              <a:sym typeface="Libre Baskerville"/>
            </a:endParaRPr>
          </a:p>
        </p:txBody>
      </p:sp>
    </p:spTree>
    <p:extLst>
      <p:ext uri="{BB962C8B-B14F-4D97-AF65-F5344CB8AC3E}">
        <p14:creationId xmlns:p14="http://schemas.microsoft.com/office/powerpoint/2010/main" val="912712283"/>
      </p:ext>
    </p:extLst>
  </p:cSld>
  <p:clrMapOvr>
    <a:masterClrMapping/>
  </p:clrMapOvr>
  <p:transition spd="slow">
    <p:cu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Shape 158"/>
          <p:cNvSpPr txBox="1">
            <a:spLocks noGrp="1"/>
          </p:cNvSpPr>
          <p:nvPr>
            <p:ph type="title"/>
          </p:nvPr>
        </p:nvSpPr>
        <p:spPr>
          <a:xfrm>
            <a:off x="533400" y="457200"/>
            <a:ext cx="7772400" cy="533400"/>
          </a:xfrm>
          <a:prstGeom prst="rect">
            <a:avLst/>
          </a:prstGeom>
          <a:noFill/>
          <a:ln>
            <a:noFill/>
          </a:ln>
        </p:spPr>
        <p:txBody>
          <a:bodyPr lIns="91425" tIns="45700" rIns="91425" bIns="91425" anchor="b" anchorCtr="0">
            <a:noAutofit/>
          </a:bodyPr>
          <a:lstStyle/>
          <a:p>
            <a:pPr lvl="0">
              <a:spcBef>
                <a:spcPts val="0"/>
              </a:spcBef>
              <a:buClr>
                <a:schemeClr val="dk2"/>
              </a:buClr>
              <a:buSzPct val="25000"/>
            </a:pPr>
            <a:r>
              <a:rPr lang="zh-TW" sz="2400" dirty="0" smtClean="0"/>
              <a:t>孩子在教會時， 要保證孩子的安全</a:t>
            </a:r>
            <a:endParaRPr lang="en-US" sz="2400" b="0" i="0" u="sng" strike="noStrike" cap="none" dirty="0">
              <a:solidFill>
                <a:schemeClr val="dk2"/>
              </a:solidFill>
              <a:sym typeface="Source Sans Pro"/>
            </a:endParaRPr>
          </a:p>
        </p:txBody>
      </p:sp>
      <p:sp>
        <p:nvSpPr>
          <p:cNvPr id="159" name="Shape 159"/>
          <p:cNvSpPr txBox="1"/>
          <p:nvPr/>
        </p:nvSpPr>
        <p:spPr>
          <a:xfrm>
            <a:off x="527808" y="1676400"/>
            <a:ext cx="8305799" cy="3477874"/>
          </a:xfrm>
          <a:prstGeom prst="rect">
            <a:avLst/>
          </a:prstGeom>
          <a:noFill/>
          <a:ln>
            <a:noFill/>
          </a:ln>
        </p:spPr>
        <p:txBody>
          <a:bodyPr lIns="91425" tIns="45700" rIns="91425" bIns="45700" anchor="t" anchorCtr="0">
            <a:noAutofit/>
          </a:bodyPr>
          <a:lstStyle/>
          <a:p>
            <a:pPr lvl="0">
              <a:buSzPct val="25000"/>
            </a:pPr>
            <a:r>
              <a:rPr lang="zh-TW" sz="2400" dirty="0" smtClean="0"/>
              <a:t>兒童對保育員比例</a:t>
            </a:r>
            <a:endParaRPr lang="en-US" altLang="zh-TW" sz="2400" dirty="0" smtClean="0"/>
          </a:p>
          <a:p>
            <a:pPr lvl="0">
              <a:buSzPct val="25000"/>
            </a:pPr>
            <a:endParaRPr lang="en-US" altLang="zh-TW" sz="2400" dirty="0"/>
          </a:p>
          <a:p>
            <a:pPr lvl="0">
              <a:buSzPct val="25000"/>
            </a:pPr>
            <a:r>
              <a:rPr lang="zh-TW" sz="2400" dirty="0" smtClean="0"/>
              <a:t> 除了要保證一直有兩個成人在教室裡，而且也要保證在教會每週的定期聚會時，保持以下的保育員/兒童比例：   </a:t>
            </a:r>
            <a:endParaRPr lang="en-US" altLang="zh-TW" sz="2400" dirty="0" smtClean="0"/>
          </a:p>
          <a:p>
            <a:pPr lvl="0">
              <a:buSzPct val="25000"/>
            </a:pPr>
            <a:r>
              <a:rPr lang="zh-TW" sz="2400" dirty="0" smtClean="0"/>
              <a:t>零 到兩歲兒童： 每兩到四個兒童，一個保育員，視年齡而定 </a:t>
            </a:r>
            <a:endParaRPr lang="en-US" altLang="zh-TW" sz="2400" dirty="0" smtClean="0"/>
          </a:p>
          <a:p>
            <a:pPr lvl="0">
              <a:buSzPct val="25000"/>
            </a:pPr>
            <a:endParaRPr lang="en-US" altLang="zh-TW" sz="2400" dirty="0"/>
          </a:p>
          <a:p>
            <a:pPr lvl="0">
              <a:buSzPct val="25000"/>
            </a:pPr>
            <a:r>
              <a:rPr lang="zh-TW" sz="2400" dirty="0" smtClean="0"/>
              <a:t>三到五歲的兒童：每八個兒童一個保育員 </a:t>
            </a:r>
            <a:endParaRPr lang="en-US" altLang="zh-TW" sz="2400" dirty="0" smtClean="0"/>
          </a:p>
          <a:p>
            <a:pPr lvl="0">
              <a:buSzPct val="25000"/>
            </a:pPr>
            <a:endParaRPr lang="en-US" altLang="zh-TW" sz="2400" dirty="0"/>
          </a:p>
          <a:p>
            <a:pPr lvl="0">
              <a:buSzPct val="25000"/>
            </a:pPr>
            <a:r>
              <a:rPr lang="zh-TW" sz="2400" dirty="0" smtClean="0"/>
              <a:t>六到十二歲的兒童： 每十二個兒童一個保育員</a:t>
            </a:r>
            <a:endParaRPr sz="2400" dirty="0">
              <a:solidFill>
                <a:schemeClr val="dk1"/>
              </a:solidFill>
              <a:latin typeface="Libre Baskerville"/>
              <a:ea typeface="Libre Baskerville"/>
              <a:cs typeface="Libre Baskerville"/>
              <a:sym typeface="Libre Baskerville"/>
            </a:endParaRPr>
          </a:p>
          <a:p>
            <a:pPr marL="0" marR="0" lvl="0" indent="0" algn="l" rtl="0">
              <a:spcBef>
                <a:spcPts val="0"/>
              </a:spcBef>
              <a:buNone/>
            </a:pPr>
            <a:endParaRPr sz="2000" dirty="0">
              <a:solidFill>
                <a:schemeClr val="dk1"/>
              </a:solidFill>
              <a:latin typeface="Libre Baskerville"/>
              <a:ea typeface="Libre Baskerville"/>
              <a:cs typeface="Libre Baskerville"/>
              <a:sym typeface="Libre Baskerville"/>
            </a:endParaRPr>
          </a:p>
        </p:txBody>
      </p:sp>
    </p:spTree>
    <p:extLst>
      <p:ext uri="{BB962C8B-B14F-4D97-AF65-F5344CB8AC3E}">
        <p14:creationId xmlns:p14="http://schemas.microsoft.com/office/powerpoint/2010/main" val="101734952"/>
      </p:ext>
    </p:extLst>
  </p:cSld>
  <p:clrMapOvr>
    <a:masterClrMapping/>
  </p:clrMapOvr>
  <p:transition spd="slow">
    <p:cut/>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Shape 164"/>
          <p:cNvSpPr txBox="1">
            <a:spLocks noGrp="1"/>
          </p:cNvSpPr>
          <p:nvPr>
            <p:ph type="title"/>
          </p:nvPr>
        </p:nvSpPr>
        <p:spPr>
          <a:xfrm>
            <a:off x="457200" y="609601"/>
            <a:ext cx="8229600" cy="457199"/>
          </a:xfrm>
          <a:prstGeom prst="rect">
            <a:avLst/>
          </a:prstGeom>
          <a:noFill/>
          <a:ln>
            <a:noFill/>
          </a:ln>
        </p:spPr>
        <p:txBody>
          <a:bodyPr lIns="91425" tIns="45700" rIns="91425" bIns="91425" anchor="b" anchorCtr="0">
            <a:noAutofit/>
          </a:bodyPr>
          <a:lstStyle/>
          <a:p>
            <a:pPr lvl="0">
              <a:spcBef>
                <a:spcPts val="0"/>
              </a:spcBef>
              <a:buClr>
                <a:schemeClr val="dk2"/>
              </a:buClr>
              <a:buSzPct val="25000"/>
            </a:pPr>
            <a:r>
              <a:rPr lang="zh-TW" sz="2400" dirty="0" smtClean="0"/>
              <a:t>正確的教育方法</a:t>
            </a:r>
            <a:endParaRPr lang="en-US" sz="2400" b="1" i="0" u="none" strike="noStrike" cap="none" dirty="0">
              <a:solidFill>
                <a:schemeClr val="dk2"/>
              </a:solidFill>
              <a:latin typeface="Source Sans Pro"/>
              <a:ea typeface="Source Sans Pro"/>
              <a:cs typeface="Source Sans Pro"/>
              <a:sym typeface="Source Sans Pro"/>
            </a:endParaRPr>
          </a:p>
        </p:txBody>
      </p:sp>
      <p:sp>
        <p:nvSpPr>
          <p:cNvPr id="165" name="Shape 165"/>
          <p:cNvSpPr txBox="1"/>
          <p:nvPr/>
        </p:nvSpPr>
        <p:spPr>
          <a:xfrm>
            <a:off x="381000" y="1600200"/>
            <a:ext cx="8153399" cy="4401204"/>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endParaRPr lang="en-US" dirty="0">
              <a:solidFill>
                <a:schemeClr val="dk1"/>
              </a:solidFill>
              <a:latin typeface="Libre Baskerville"/>
              <a:ea typeface="Libre Baskerville"/>
              <a:cs typeface="Libre Baskerville"/>
              <a:sym typeface="Libre Baskerville"/>
            </a:endParaRPr>
          </a:p>
          <a:p>
            <a:pPr marL="342900" lvl="0" indent="-342900">
              <a:buSzPct val="25000"/>
              <a:buFont typeface="Wingdings" panose="05000000000000000000" pitchFamily="2" charset="2"/>
              <a:buChar char="v"/>
            </a:pPr>
            <a:r>
              <a:rPr lang="zh-TW" sz="2000" dirty="0" smtClean="0"/>
              <a:t>所有的兒童事工的義工都有責任為孩子們提供一個充滿愛的，有禮貌的，有秩序的環境，讓孩子們在其中學習， 玩耍和與別的孩子交流。要做到這些， 就要提前做準備，積極主動地引導孩子們做得體的活動， 口頭鼓勵正確的舉止，而且， 需要時， 糾正不得體的舉止。 </a:t>
            </a:r>
            <a:endParaRPr lang="en-US" altLang="zh-TW" sz="2000" dirty="0" smtClean="0"/>
          </a:p>
          <a:p>
            <a:pPr marL="342900" lvl="0" indent="-342900">
              <a:buSzPct val="25000"/>
              <a:buFont typeface="Wingdings" panose="05000000000000000000" pitchFamily="2" charset="2"/>
              <a:buChar char="v"/>
            </a:pPr>
            <a:endParaRPr lang="en-US" altLang="zh-TW" sz="2000" dirty="0"/>
          </a:p>
          <a:p>
            <a:pPr marL="342900" lvl="0" indent="-342900">
              <a:buSzPct val="25000"/>
              <a:buFont typeface="Wingdings" panose="05000000000000000000" pitchFamily="2" charset="2"/>
              <a:buChar char="v"/>
            </a:pPr>
            <a:endParaRPr lang="en-US" altLang="zh-TW" sz="2000" dirty="0" smtClean="0"/>
          </a:p>
          <a:p>
            <a:pPr marL="342900" lvl="0" indent="-342900">
              <a:buSzPct val="25000"/>
              <a:buFont typeface="Wingdings" panose="05000000000000000000" pitchFamily="2" charset="2"/>
              <a:buChar char="v"/>
            </a:pPr>
            <a:r>
              <a:rPr lang="zh-TW" sz="2000" dirty="0" smtClean="0"/>
              <a:t>得體的意思是糾正不正確行為， 包括口頭批評， 暫時拿走做某項活動的特權，或者把一個孩子暫時從一組孩子中分開（特別是如果這個孩子的行為已經對別的孩子造成危險或者如果這個孩子的行為已經讓別的孩子很生氣）</a:t>
            </a:r>
            <a:endParaRPr lang="en-US" sz="2000" dirty="0">
              <a:solidFill>
                <a:schemeClr val="dk1"/>
              </a:solidFill>
              <a:latin typeface="Libre Baskerville"/>
              <a:ea typeface="Libre Baskerville"/>
              <a:cs typeface="Libre Baskerville"/>
              <a:sym typeface="Libre Baskerville"/>
            </a:endParaRPr>
          </a:p>
        </p:txBody>
      </p:sp>
    </p:spTree>
    <p:extLst>
      <p:ext uri="{BB962C8B-B14F-4D97-AF65-F5344CB8AC3E}">
        <p14:creationId xmlns:p14="http://schemas.microsoft.com/office/powerpoint/2010/main" val="3401985502"/>
      </p:ext>
    </p:extLst>
  </p:cSld>
  <p:clrMapOvr>
    <a:masterClrMapping/>
  </p:clrMapOvr>
  <p:transition spd="slow">
    <p:cut/>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Shape 170"/>
          <p:cNvSpPr txBox="1">
            <a:spLocks noGrp="1"/>
          </p:cNvSpPr>
          <p:nvPr>
            <p:ph type="title"/>
          </p:nvPr>
        </p:nvSpPr>
        <p:spPr>
          <a:xfrm>
            <a:off x="457200" y="609601"/>
            <a:ext cx="8229600" cy="685800"/>
          </a:xfrm>
          <a:prstGeom prst="rect">
            <a:avLst/>
          </a:prstGeom>
          <a:noFill/>
          <a:ln>
            <a:noFill/>
          </a:ln>
        </p:spPr>
        <p:txBody>
          <a:bodyPr lIns="91425" tIns="45700" rIns="91425" bIns="91425" anchor="b" anchorCtr="0">
            <a:noAutofit/>
          </a:bodyPr>
          <a:lstStyle/>
          <a:p>
            <a:pPr lvl="0">
              <a:buSzPct val="25000"/>
            </a:pPr>
            <a:r>
              <a:rPr lang="zh-TW" sz="3200" dirty="0" smtClean="0"/>
              <a:t>正確的教育方法</a:t>
            </a:r>
            <a:endParaRPr lang="en-US" sz="3200" b="1" i="0" u="none" strike="noStrike" cap="none" dirty="0">
              <a:solidFill>
                <a:schemeClr val="dk2"/>
              </a:solidFill>
              <a:sym typeface="Source Sans Pro"/>
            </a:endParaRPr>
          </a:p>
        </p:txBody>
      </p:sp>
      <p:sp>
        <p:nvSpPr>
          <p:cNvPr id="171" name="Shape 171"/>
          <p:cNvSpPr txBox="1"/>
          <p:nvPr/>
        </p:nvSpPr>
        <p:spPr>
          <a:xfrm>
            <a:off x="457200" y="1676400"/>
            <a:ext cx="8153399" cy="3785651"/>
          </a:xfrm>
          <a:prstGeom prst="rect">
            <a:avLst/>
          </a:prstGeom>
          <a:noFill/>
          <a:ln>
            <a:noFill/>
          </a:ln>
        </p:spPr>
        <p:txBody>
          <a:bodyPr lIns="91425" tIns="45700" rIns="91425" bIns="45700" anchor="t" anchorCtr="0">
            <a:noAutofit/>
          </a:bodyPr>
          <a:lstStyle/>
          <a:p>
            <a:pPr lvl="0">
              <a:buSzPct val="25000"/>
            </a:pPr>
            <a:r>
              <a:rPr lang="en-US" sz="2000" dirty="0">
                <a:solidFill>
                  <a:schemeClr val="dk1"/>
                </a:solidFill>
                <a:latin typeface="Libre Baskerville"/>
                <a:ea typeface="Libre Baskerville"/>
                <a:cs typeface="Libre Baskerville"/>
                <a:sym typeface="Libre Baskerville"/>
              </a:rPr>
              <a:t> </a:t>
            </a:r>
            <a:r>
              <a:rPr lang="zh-TW" sz="2000" dirty="0" smtClean="0"/>
              <a:t>兒童事工的義工和工作人員不許向兒童喊叫，不許</a:t>
            </a:r>
            <a:r>
              <a:rPr lang="zh-TW" altLang="en-US" sz="2000" dirty="0"/>
              <a:t>拍，打</a:t>
            </a:r>
            <a:r>
              <a:rPr lang="zh-TW" sz="2000" dirty="0" smtClean="0"/>
              <a:t>兒童。如果一個兒童的行為不可控製或者以上的教育方式不好使，請你的上司給他（她）的父母打電話。 </a:t>
            </a:r>
            <a:endParaRPr lang="en-US" altLang="zh-TW" sz="2000" dirty="0" smtClean="0"/>
          </a:p>
          <a:p>
            <a:pPr lvl="0">
              <a:buSzPct val="25000"/>
            </a:pPr>
            <a:endParaRPr lang="en-US" altLang="zh-TW" sz="2000" dirty="0"/>
          </a:p>
          <a:p>
            <a:pPr lvl="0">
              <a:buSzPct val="25000"/>
            </a:pPr>
            <a:endParaRPr lang="en-US" altLang="zh-TW" sz="2000" dirty="0" smtClean="0"/>
          </a:p>
          <a:p>
            <a:pPr lvl="0">
              <a:buSzPct val="25000"/>
            </a:pPr>
            <a:r>
              <a:rPr lang="zh-TW" sz="2000" dirty="0" smtClean="0"/>
              <a:t>關於如何教育兒童的更多信息,請與兒童事工主任聯繫</a:t>
            </a:r>
            <a:endParaRPr sz="2400" dirty="0">
              <a:solidFill>
                <a:schemeClr val="dk1"/>
              </a:solidFill>
              <a:latin typeface="Libre Baskerville"/>
              <a:ea typeface="Libre Baskerville"/>
              <a:cs typeface="Libre Baskerville"/>
              <a:sym typeface="Libre Baskerville"/>
            </a:endParaRPr>
          </a:p>
        </p:txBody>
      </p:sp>
    </p:spTree>
    <p:extLst>
      <p:ext uri="{BB962C8B-B14F-4D97-AF65-F5344CB8AC3E}">
        <p14:creationId xmlns:p14="http://schemas.microsoft.com/office/powerpoint/2010/main" val="2425860314"/>
      </p:ext>
    </p:extLst>
  </p:cSld>
  <p:clrMapOvr>
    <a:masterClrMapping/>
  </p:clrMapOvr>
  <p:transition spd="slow">
    <p:cut/>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Shape 176"/>
          <p:cNvSpPr txBox="1">
            <a:spLocks noGrp="1"/>
          </p:cNvSpPr>
          <p:nvPr>
            <p:ph type="title"/>
          </p:nvPr>
        </p:nvSpPr>
        <p:spPr>
          <a:xfrm>
            <a:off x="906525" y="329919"/>
            <a:ext cx="7772400" cy="631200"/>
          </a:xfrm>
          <a:prstGeom prst="rect">
            <a:avLst/>
          </a:prstGeom>
        </p:spPr>
        <p:txBody>
          <a:bodyPr lIns="91425" tIns="91425" rIns="91425" bIns="91425" anchor="b" anchorCtr="0">
            <a:noAutofit/>
          </a:bodyPr>
          <a:lstStyle/>
          <a:p>
            <a:pPr lvl="0">
              <a:spcBef>
                <a:spcPts val="0"/>
              </a:spcBef>
              <a:buNone/>
            </a:pPr>
            <a:r>
              <a:rPr lang="en-US"/>
              <a:t>Campus Map</a:t>
            </a:r>
          </a:p>
        </p:txBody>
      </p:sp>
      <p:pic>
        <p:nvPicPr>
          <p:cNvPr id="177" name="Shape 177"/>
          <p:cNvPicPr preferRelativeResize="0"/>
          <p:nvPr/>
        </p:nvPicPr>
        <p:blipFill>
          <a:blip r:embed="rId3">
            <a:alphaModFix/>
          </a:blip>
          <a:stretch>
            <a:fillRect/>
          </a:stretch>
        </p:blipFill>
        <p:spPr>
          <a:xfrm>
            <a:off x="745875" y="961125"/>
            <a:ext cx="7715250" cy="5448300"/>
          </a:xfrm>
          <a:prstGeom prst="rect">
            <a:avLst/>
          </a:prstGeom>
          <a:noFill/>
          <a:ln>
            <a:noFill/>
          </a:ln>
        </p:spPr>
      </p:pic>
    </p:spTree>
    <p:extLst>
      <p:ext uri="{BB962C8B-B14F-4D97-AF65-F5344CB8AC3E}">
        <p14:creationId xmlns:p14="http://schemas.microsoft.com/office/powerpoint/2010/main" val="1420904495"/>
      </p:ext>
    </p:extLst>
  </p:cSld>
  <p:clrMapOvr>
    <a:masterClrMapping/>
  </p:clrMapOvr>
  <p:transition spd="slow">
    <p:cut/>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Shape 182"/>
          <p:cNvSpPr txBox="1">
            <a:spLocks noGrp="1"/>
          </p:cNvSpPr>
          <p:nvPr>
            <p:ph type="title"/>
          </p:nvPr>
        </p:nvSpPr>
        <p:spPr>
          <a:xfrm>
            <a:off x="457200" y="198150"/>
            <a:ext cx="8229600" cy="487650"/>
          </a:xfrm>
          <a:prstGeom prst="rect">
            <a:avLst/>
          </a:prstGeom>
          <a:noFill/>
          <a:ln>
            <a:noFill/>
          </a:ln>
        </p:spPr>
        <p:txBody>
          <a:bodyPr lIns="91425" tIns="45700" rIns="91425" bIns="91425" anchor="b" anchorCtr="0">
            <a:noAutofit/>
          </a:bodyPr>
          <a:lstStyle/>
          <a:p>
            <a:pPr lvl="0" algn="l">
              <a:spcBef>
                <a:spcPts val="0"/>
              </a:spcBef>
              <a:buClr>
                <a:schemeClr val="dk2"/>
              </a:buClr>
              <a:buSzPct val="25000"/>
            </a:pPr>
            <a:r>
              <a:rPr lang="zh-TW" sz="1600" dirty="0" smtClean="0"/>
              <a:t>你知道嗎？</a:t>
            </a:r>
            <a:endParaRPr lang="en-US" sz="1600" b="0" i="0" u="none" strike="noStrike" cap="none" dirty="0">
              <a:solidFill>
                <a:schemeClr val="dk2"/>
              </a:solidFill>
              <a:latin typeface="Source Sans Pro"/>
              <a:ea typeface="Source Sans Pro"/>
              <a:cs typeface="Source Sans Pro"/>
              <a:sym typeface="Source Sans Pro"/>
            </a:endParaRPr>
          </a:p>
        </p:txBody>
      </p:sp>
      <p:sp>
        <p:nvSpPr>
          <p:cNvPr id="183" name="Shape 183"/>
          <p:cNvSpPr txBox="1">
            <a:spLocks noGrp="1"/>
          </p:cNvSpPr>
          <p:nvPr>
            <p:ph type="body" idx="1"/>
          </p:nvPr>
        </p:nvSpPr>
        <p:spPr>
          <a:xfrm>
            <a:off x="504450" y="1132337"/>
            <a:ext cx="8229600" cy="4593300"/>
          </a:xfrm>
          <a:prstGeom prst="rect">
            <a:avLst/>
          </a:prstGeom>
          <a:noFill/>
          <a:ln>
            <a:noFill/>
          </a:ln>
        </p:spPr>
        <p:txBody>
          <a:bodyPr lIns="91425" tIns="45700" rIns="91425" bIns="45700" anchor="t" anchorCtr="0">
            <a:noAutofit/>
          </a:bodyPr>
          <a:lstStyle/>
          <a:p>
            <a:pPr marL="290735" lvl="0" indent="-285750">
              <a:spcBef>
                <a:spcPts val="0"/>
              </a:spcBef>
              <a:buSzPct val="100000"/>
              <a:buFont typeface="Wingdings" panose="05000000000000000000" pitchFamily="2" charset="2"/>
              <a:buChar char="v"/>
            </a:pPr>
            <a:r>
              <a:rPr lang="zh-TW" sz="1600" dirty="0" smtClean="0"/>
              <a:t>每十秒就有一個虐待兒童舉報 .</a:t>
            </a:r>
            <a:endParaRPr lang="en-US" altLang="zh-TW" sz="1600" dirty="0" smtClean="0"/>
          </a:p>
          <a:p>
            <a:pPr marL="290735" lvl="0" indent="-285750">
              <a:spcBef>
                <a:spcPts val="0"/>
              </a:spcBef>
              <a:buSzPct val="100000"/>
              <a:buFont typeface="Wingdings" panose="05000000000000000000" pitchFamily="2" charset="2"/>
              <a:buChar char="v"/>
            </a:pPr>
            <a:r>
              <a:rPr lang="zh-TW" sz="1600" dirty="0" smtClean="0"/>
              <a:t>每天至少五個孩子死於虐待 </a:t>
            </a:r>
            <a:endParaRPr lang="en-US" altLang="zh-TW" sz="1600" dirty="0" smtClean="0"/>
          </a:p>
          <a:p>
            <a:pPr marL="290735" lvl="0" indent="-285750">
              <a:spcBef>
                <a:spcPts val="0"/>
              </a:spcBef>
              <a:buSzPct val="100000"/>
              <a:buFont typeface="Wingdings" panose="05000000000000000000" pitchFamily="2" charset="2"/>
              <a:buChar char="v"/>
            </a:pPr>
            <a:r>
              <a:rPr lang="zh-TW" sz="1600" dirty="0" smtClean="0"/>
              <a:t>死於虐待的孩子中，大約80%在四歲以下 </a:t>
            </a:r>
            <a:endParaRPr lang="en-US" altLang="zh-TW" sz="1600" dirty="0" smtClean="0"/>
          </a:p>
          <a:p>
            <a:pPr marL="290735" lvl="0" indent="-285750">
              <a:spcBef>
                <a:spcPts val="0"/>
              </a:spcBef>
              <a:buSzPct val="100000"/>
              <a:buFont typeface="Wingdings" panose="05000000000000000000" pitchFamily="2" charset="2"/>
              <a:buChar char="v"/>
            </a:pPr>
            <a:r>
              <a:rPr lang="zh-TW" sz="1600" dirty="0" smtClean="0"/>
              <a:t>90% 的受性虐待的少年認識虐待他們的人 </a:t>
            </a:r>
            <a:endParaRPr lang="en-US" altLang="zh-TW" sz="1600" dirty="0" smtClean="0"/>
          </a:p>
          <a:p>
            <a:pPr marL="290735" lvl="0" indent="-285750">
              <a:spcBef>
                <a:spcPts val="0"/>
              </a:spcBef>
              <a:buSzPct val="100000"/>
              <a:buFont typeface="Wingdings" panose="05000000000000000000" pitchFamily="2" charset="2"/>
              <a:buChar char="v"/>
            </a:pPr>
            <a:r>
              <a:rPr lang="zh-TW" sz="1600" dirty="0" smtClean="0"/>
              <a:t>大約30%的被虐待和被忽略的兒童將來會虐待他們自己的孩子，延續可怕的虐待循環 </a:t>
            </a:r>
            <a:endParaRPr lang="en-US" altLang="zh-TW" sz="1600" dirty="0" smtClean="0"/>
          </a:p>
          <a:p>
            <a:pPr marL="290735" lvl="0" indent="-285750">
              <a:spcBef>
                <a:spcPts val="0"/>
              </a:spcBef>
              <a:buSzPct val="100000"/>
              <a:buFont typeface="Wingdings" panose="05000000000000000000" pitchFamily="2" charset="2"/>
              <a:buChar char="v"/>
            </a:pPr>
            <a:r>
              <a:rPr lang="zh-TW" sz="1600" dirty="0" smtClean="0"/>
              <a:t>在21歲的人中，兒童時受過虐待的，有80%的心理符合至少符合一項心理障礙的標準 </a:t>
            </a:r>
            <a:endParaRPr lang="en-US" altLang="zh-TW" sz="1600" dirty="0" smtClean="0"/>
          </a:p>
          <a:p>
            <a:pPr marL="290735" lvl="0" indent="-285750">
              <a:spcBef>
                <a:spcPts val="0"/>
              </a:spcBef>
              <a:buSzPct val="100000"/>
              <a:buFont typeface="Wingdings" panose="05000000000000000000" pitchFamily="2" charset="2"/>
              <a:buChar char="v"/>
            </a:pPr>
            <a:r>
              <a:rPr lang="zh-TW" sz="1600" dirty="0" smtClean="0"/>
              <a:t>在美國監獄的男犯人中， 14% 兒童時受過虐待 </a:t>
            </a:r>
            <a:endParaRPr lang="en-US" altLang="zh-TW" sz="1600" dirty="0" smtClean="0"/>
          </a:p>
          <a:p>
            <a:pPr marL="290735" lvl="0" indent="-285750">
              <a:spcBef>
                <a:spcPts val="0"/>
              </a:spcBef>
              <a:buSzPct val="100000"/>
              <a:buFont typeface="Wingdings" panose="05000000000000000000" pitchFamily="2" charset="2"/>
              <a:buChar char="v"/>
            </a:pPr>
            <a:r>
              <a:rPr lang="zh-TW" sz="1600" dirty="0" smtClean="0"/>
              <a:t>女犯人中有36% 兒童時受過虐待</a:t>
            </a:r>
            <a:endParaRPr lang="en-US" sz="1600" b="0" i="0" u="none" strike="noStrike" cap="none" dirty="0">
              <a:solidFill>
                <a:schemeClr val="dk1"/>
              </a:solidFill>
              <a:sym typeface="Libre Baskerville"/>
            </a:endParaRPr>
          </a:p>
        </p:txBody>
      </p:sp>
      <p:pic>
        <p:nvPicPr>
          <p:cNvPr id="184" name="Shape 184"/>
          <p:cNvPicPr preferRelativeResize="0"/>
          <p:nvPr/>
        </p:nvPicPr>
        <p:blipFill>
          <a:blip r:embed="rId3">
            <a:alphaModFix/>
          </a:blip>
          <a:stretch>
            <a:fillRect/>
          </a:stretch>
        </p:blipFill>
        <p:spPr>
          <a:xfrm>
            <a:off x="4343400" y="3733800"/>
            <a:ext cx="3043225" cy="1327375"/>
          </a:xfrm>
          <a:prstGeom prst="rect">
            <a:avLst/>
          </a:prstGeom>
          <a:noFill/>
          <a:ln>
            <a:noFill/>
          </a:ln>
        </p:spPr>
      </p:pic>
    </p:spTree>
    <p:extLst>
      <p:ext uri="{BB962C8B-B14F-4D97-AF65-F5344CB8AC3E}">
        <p14:creationId xmlns:p14="http://schemas.microsoft.com/office/powerpoint/2010/main" val="4135971045"/>
      </p:ext>
    </p:extLst>
  </p:cSld>
  <p:clrMapOvr>
    <a:masterClrMapping/>
  </p:clrMapOvr>
  <p:transition spd="slow">
    <p:cut/>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Shape 189"/>
          <p:cNvSpPr txBox="1">
            <a:spLocks noGrp="1"/>
          </p:cNvSpPr>
          <p:nvPr>
            <p:ph type="title"/>
          </p:nvPr>
        </p:nvSpPr>
        <p:spPr>
          <a:xfrm>
            <a:off x="914400" y="685800"/>
            <a:ext cx="7772400" cy="838200"/>
          </a:xfrm>
          <a:prstGeom prst="rect">
            <a:avLst/>
          </a:prstGeom>
          <a:noFill/>
          <a:ln>
            <a:noFill/>
          </a:ln>
        </p:spPr>
        <p:txBody>
          <a:bodyPr lIns="91425" tIns="45700" rIns="91425" bIns="91425" anchor="b" anchorCtr="0">
            <a:noAutofit/>
          </a:bodyPr>
          <a:lstStyle/>
          <a:p>
            <a:pPr lvl="0" algn="l">
              <a:spcBef>
                <a:spcPts val="0"/>
              </a:spcBef>
              <a:buClr>
                <a:schemeClr val="dk2"/>
              </a:buClr>
              <a:buSzPct val="25000"/>
            </a:pPr>
            <a:r>
              <a:rPr lang="zh-CN" altLang="en-US" sz="3600" b="1" i="0" u="none" strike="noStrike" cap="none" dirty="0" smtClean="0">
                <a:solidFill>
                  <a:schemeClr val="dk2"/>
                </a:solidFill>
                <a:latin typeface="Source Sans Pro"/>
                <a:ea typeface="Source Sans Pro"/>
                <a:cs typeface="Source Sans Pro"/>
                <a:sym typeface="Source Sans Pro"/>
              </a:rPr>
              <a:t>三种举报虐待的方法：</a:t>
            </a:r>
            <a:endParaRPr lang="en-US" sz="3600" b="1" i="0" u="none" strike="noStrike" cap="none" dirty="0">
              <a:solidFill>
                <a:schemeClr val="dk2"/>
              </a:solidFill>
              <a:latin typeface="Source Sans Pro"/>
              <a:ea typeface="Source Sans Pro"/>
              <a:cs typeface="Source Sans Pro"/>
              <a:sym typeface="Source Sans Pro"/>
            </a:endParaRPr>
          </a:p>
        </p:txBody>
      </p:sp>
      <p:sp>
        <p:nvSpPr>
          <p:cNvPr id="190" name="Shape 190"/>
          <p:cNvSpPr txBox="1">
            <a:spLocks noGrp="1"/>
          </p:cNvSpPr>
          <p:nvPr>
            <p:ph type="body" idx="1"/>
          </p:nvPr>
        </p:nvSpPr>
        <p:spPr>
          <a:xfrm>
            <a:off x="914400" y="1447800"/>
            <a:ext cx="7772400" cy="4572000"/>
          </a:xfrm>
          <a:prstGeom prst="rect">
            <a:avLst/>
          </a:prstGeom>
          <a:noFill/>
          <a:ln>
            <a:noFill/>
          </a:ln>
        </p:spPr>
        <p:txBody>
          <a:bodyPr lIns="91425" tIns="45700" rIns="91425" bIns="45700" anchor="t" anchorCtr="0">
            <a:noAutofit/>
          </a:bodyPr>
          <a:lstStyle/>
          <a:p>
            <a:pPr lvl="0" indent="-274320">
              <a:buNone/>
            </a:pPr>
            <a:endParaRPr lang="en-US" altLang="zh-CN" sz="1800" b="0" i="0" u="none" strike="noStrike" cap="none" dirty="0" smtClean="0">
              <a:solidFill>
                <a:schemeClr val="dk1"/>
              </a:solidFill>
              <a:sym typeface="Libre Baskerville"/>
            </a:endParaRPr>
          </a:p>
          <a:p>
            <a:pPr marL="285750" lvl="0" indent="-285750">
              <a:buFont typeface="Wingdings" panose="05000000000000000000" pitchFamily="2" charset="2"/>
              <a:buChar char="v"/>
            </a:pPr>
            <a:r>
              <a:rPr lang="zh-TW" sz="1800" dirty="0" smtClean="0"/>
              <a:t>1-800-252-5400-全國范圍，一周七天，每天二十四小時熱線 </a:t>
            </a:r>
            <a:endParaRPr lang="en-US" altLang="zh-TW" sz="1800" dirty="0" smtClean="0"/>
          </a:p>
          <a:p>
            <a:pPr marL="285750" lvl="0" indent="-285750">
              <a:buFont typeface="Wingdings" panose="05000000000000000000" pitchFamily="2" charset="2"/>
              <a:buChar char="v"/>
            </a:pPr>
            <a:endParaRPr lang="en-US" altLang="zh-TW" sz="1800" dirty="0"/>
          </a:p>
          <a:p>
            <a:pPr marL="285750" lvl="0" indent="-285750">
              <a:buFont typeface="Wingdings" panose="05000000000000000000" pitchFamily="2" charset="2"/>
              <a:buChar char="v"/>
            </a:pPr>
            <a:r>
              <a:rPr lang="zh-TW" sz="1800" dirty="0" smtClean="0"/>
              <a:t>德州舉報虐待網站：TxAbuseHotline.org：用我們安全的網站舉報虐待，我們會在24小時內回复 </a:t>
            </a:r>
            <a:endParaRPr lang="en-US" altLang="zh-TW" sz="1800" dirty="0" smtClean="0"/>
          </a:p>
          <a:p>
            <a:pPr marL="0" lvl="0" indent="0">
              <a:buNone/>
            </a:pPr>
            <a:endParaRPr lang="en-US" altLang="zh-TW" sz="1800" dirty="0"/>
          </a:p>
          <a:p>
            <a:pPr marL="285750" lvl="0" indent="-285750">
              <a:buFont typeface="Wingdings" panose="05000000000000000000" pitchFamily="2" charset="2"/>
              <a:buChar char="v"/>
            </a:pPr>
            <a:r>
              <a:rPr lang="zh-TW" sz="1800" dirty="0" smtClean="0"/>
              <a:t>若發現虐待嫌疑， 向教會的事工領袖或者牧師報告</a:t>
            </a:r>
            <a:endParaRPr sz="2600" b="0" i="0" u="none" strike="noStrike" cap="none" dirty="0">
              <a:solidFill>
                <a:schemeClr val="dk1"/>
              </a:solidFill>
              <a:latin typeface="Libre Baskerville"/>
              <a:ea typeface="Libre Baskerville"/>
              <a:cs typeface="Libre Baskerville"/>
              <a:sym typeface="Libre Baskerville"/>
            </a:endParaRPr>
          </a:p>
        </p:txBody>
      </p:sp>
    </p:spTree>
    <p:extLst>
      <p:ext uri="{BB962C8B-B14F-4D97-AF65-F5344CB8AC3E}">
        <p14:creationId xmlns:p14="http://schemas.microsoft.com/office/powerpoint/2010/main" val="1206136143"/>
      </p:ext>
    </p:extLst>
  </p:cSld>
  <p:clrMapOvr>
    <a:masterClrMapping/>
  </p:clrMapOvr>
  <p:transition spd="slow">
    <p:cut/>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pic>
        <p:nvPicPr>
          <p:cNvPr id="195" name="Shape 195"/>
          <p:cNvPicPr preferRelativeResize="0"/>
          <p:nvPr/>
        </p:nvPicPr>
        <p:blipFill rotWithShape="1">
          <a:blip r:embed="rId3">
            <a:alphaModFix/>
          </a:blip>
          <a:srcRect b="14948"/>
          <a:stretch/>
        </p:blipFill>
        <p:spPr>
          <a:xfrm>
            <a:off x="1828800" y="152400"/>
            <a:ext cx="6019799" cy="6476999"/>
          </a:xfrm>
          <a:prstGeom prst="rect">
            <a:avLst/>
          </a:prstGeom>
          <a:noFill/>
          <a:ln>
            <a:noFill/>
          </a:ln>
        </p:spPr>
      </p:pic>
    </p:spTree>
    <p:extLst>
      <p:ext uri="{BB962C8B-B14F-4D97-AF65-F5344CB8AC3E}">
        <p14:creationId xmlns:p14="http://schemas.microsoft.com/office/powerpoint/2010/main" val="980746975"/>
      </p:ext>
    </p:extLst>
  </p:cSld>
  <p:clrMapOvr>
    <a:masterClrMapping/>
  </p:clrMapOvr>
  <p:transition spd="slow">
    <p:cut/>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122</TotalTime>
  <Words>1388</Words>
  <Application>Microsoft Office PowerPoint</Application>
  <PresentationFormat>On-screen Show (4:3)</PresentationFormat>
  <Paragraphs>87</Paragraphs>
  <Slides>17</Slides>
  <Notes>17</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 晓市顿浸信会保护儿童政策  2016年四月修訂  </vt:lpstr>
      <vt:lpstr>教學目的</vt:lpstr>
      <vt:lpstr>使命 </vt:lpstr>
      <vt:lpstr>保育員要求</vt:lpstr>
      <vt:lpstr>   保護兒童政策 .  孩子們的安全是第一位的。</vt:lpstr>
      <vt:lpstr>在孩子們到來之前， 就做好防範措施  在主日學開始之前， 就要為孩子們創造安全的環境。每一位希望做兒童事工的申請人都要經過審查和參加保育培訓。</vt:lpstr>
      <vt:lpstr> 審查程序</vt:lpstr>
      <vt:lpstr>在孩子們到達和離開時，確保孩子的安全</vt:lpstr>
      <vt:lpstr>      給孩子們在兒童事工報名  希望孩子參與兒童事工的父母，要為孩子參加適合的班，育嬰室， 或活動報名，這樣等於允許孩子們參加教會的活動或者節目。  這也授權教會，在父母或者監護人不在場時，一旦孩子出現事故或者受傷，確保孩子得到醫療服務。家長也應該在為孩子報名時， 告知教會孩子對什麼過敏或有什麼特殊的需要。</vt:lpstr>
      <vt:lpstr> 孩子在教會時， 要保證孩子的安全</vt:lpstr>
      <vt:lpstr>孩子在教會時， 要保證孩子的安全</vt:lpstr>
      <vt:lpstr>正確的教育方法</vt:lpstr>
      <vt:lpstr>正確的教育方法</vt:lpstr>
      <vt:lpstr>Campus Map</vt:lpstr>
      <vt:lpstr>你知道嗎？</vt:lpstr>
      <vt:lpstr>三种举报虐待的方法：</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晓士顿浸信会保护儿童政策  2016年四月修訂</dc:title>
  <dc:creator>Jessie Strohmann</dc:creator>
  <cp:lastModifiedBy>Jessie Strohmann</cp:lastModifiedBy>
  <cp:revision>48</cp:revision>
  <dcterms:created xsi:type="dcterms:W3CDTF">2016-05-16T19:57:55Z</dcterms:created>
  <dcterms:modified xsi:type="dcterms:W3CDTF">2016-05-24T20:22:58Z</dcterms:modified>
</cp:coreProperties>
</file>